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6" r:id="rId2"/>
    <p:sldId id="257" r:id="rId3"/>
    <p:sldId id="258" r:id="rId4"/>
    <p:sldId id="266" r:id="rId5"/>
    <p:sldId id="259" r:id="rId6"/>
    <p:sldId id="262" r:id="rId7"/>
    <p:sldId id="261" r:id="rId8"/>
    <p:sldId id="269" r:id="rId9"/>
    <p:sldId id="263" r:id="rId10"/>
    <p:sldId id="268" r:id="rId11"/>
    <p:sldId id="264" r:id="rId12"/>
    <p:sldId id="267" r:id="rId13"/>
    <p:sldId id="270" r:id="rId14"/>
    <p:sldId id="271" r:id="rId15"/>
    <p:sldId id="260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 varScale="1">
        <p:scale>
          <a:sx n="65" d="100"/>
          <a:sy n="65" d="100"/>
        </p:scale>
        <p:origin x="-108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52A09D-CF58-46DD-93F0-9D03F4345CAB}" type="doc">
      <dgm:prSet loTypeId="urn:microsoft.com/office/officeart/2005/8/layout/default#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201169DF-4D34-4FAE-A80D-17087904B6F8}">
      <dgm:prSet phldrT="[Text]" custT="1"/>
      <dgm:spPr/>
      <dgm:t>
        <a:bodyPr/>
        <a:lstStyle/>
        <a:p>
          <a:r>
            <a:rPr lang="cs-CZ" sz="6000" b="1" dirty="0" smtClean="0">
              <a:latin typeface="Times New Roman" pitchFamily="18" charset="0"/>
              <a:cs typeface="Times New Roman" pitchFamily="18" charset="0"/>
            </a:rPr>
            <a:t>Nigérie</a:t>
          </a:r>
          <a:endParaRPr lang="cs-CZ" sz="6000" b="1" dirty="0">
            <a:latin typeface="Times New Roman" pitchFamily="18" charset="0"/>
            <a:cs typeface="Times New Roman" pitchFamily="18" charset="0"/>
          </a:endParaRPr>
        </a:p>
      </dgm:t>
    </dgm:pt>
    <dgm:pt modelId="{E506CE17-2D4D-47DF-A2B8-6DAE05C8C561}" type="sibTrans" cxnId="{358E7F27-C50C-4687-9C3C-5E328C21004D}">
      <dgm:prSet/>
      <dgm:spPr/>
      <dgm:t>
        <a:bodyPr/>
        <a:lstStyle/>
        <a:p>
          <a:endParaRPr lang="cs-CZ"/>
        </a:p>
      </dgm:t>
    </dgm:pt>
    <dgm:pt modelId="{71B60E8C-225F-439D-A88B-7C89774E7BEE}" type="parTrans" cxnId="{358E7F27-C50C-4687-9C3C-5E328C21004D}">
      <dgm:prSet/>
      <dgm:spPr/>
      <dgm:t>
        <a:bodyPr/>
        <a:lstStyle/>
        <a:p>
          <a:endParaRPr lang="cs-CZ"/>
        </a:p>
      </dgm:t>
    </dgm:pt>
    <dgm:pt modelId="{B7CE0E7E-E176-4EA9-8455-7CEB43F40020}">
      <dgm:prSet phldrT="[Text]" custT="1"/>
      <dgm:spPr/>
      <dgm:t>
        <a:bodyPr/>
        <a:lstStyle/>
        <a:p>
          <a:r>
            <a:rPr lang="cs-CZ" sz="6000" b="1" dirty="0" smtClean="0">
              <a:latin typeface="Times New Roman" pitchFamily="18" charset="0"/>
              <a:cs typeface="Times New Roman" pitchFamily="18" charset="0"/>
            </a:rPr>
            <a:t>Pobřeží Slonoviny</a:t>
          </a:r>
          <a:endParaRPr lang="cs-CZ" sz="6000" b="1" dirty="0">
            <a:latin typeface="Times New Roman" pitchFamily="18" charset="0"/>
            <a:cs typeface="Times New Roman" pitchFamily="18" charset="0"/>
          </a:endParaRPr>
        </a:p>
      </dgm:t>
    </dgm:pt>
    <dgm:pt modelId="{31B89C29-FACF-4069-9030-5B25D29DD2AE}" type="sibTrans" cxnId="{20853AD9-552E-4BE5-8753-EE7EA732E516}">
      <dgm:prSet/>
      <dgm:spPr/>
      <dgm:t>
        <a:bodyPr/>
        <a:lstStyle/>
        <a:p>
          <a:endParaRPr lang="cs-CZ"/>
        </a:p>
      </dgm:t>
    </dgm:pt>
    <dgm:pt modelId="{99EEEAAB-1C14-4DDA-BBE0-55BBDABD70AA}" type="parTrans" cxnId="{20853AD9-552E-4BE5-8753-EE7EA732E516}">
      <dgm:prSet/>
      <dgm:spPr/>
      <dgm:t>
        <a:bodyPr/>
        <a:lstStyle/>
        <a:p>
          <a:endParaRPr lang="cs-CZ"/>
        </a:p>
      </dgm:t>
    </dgm:pt>
    <dgm:pt modelId="{541A26C4-C2C3-4F85-8920-4398687D266A}">
      <dgm:prSet phldrT="[Text]" custT="1"/>
      <dgm:spPr/>
      <dgm:t>
        <a:bodyPr/>
        <a:lstStyle/>
        <a:p>
          <a:r>
            <a:rPr lang="cs-CZ" sz="6000" b="1" dirty="0" smtClean="0">
              <a:latin typeface="Times New Roman" pitchFamily="18" charset="0"/>
              <a:cs typeface="Times New Roman" pitchFamily="18" charset="0"/>
            </a:rPr>
            <a:t>Libérie</a:t>
          </a:r>
          <a:endParaRPr lang="cs-CZ" sz="6000" b="1" dirty="0">
            <a:latin typeface="Times New Roman" pitchFamily="18" charset="0"/>
            <a:cs typeface="Times New Roman" pitchFamily="18" charset="0"/>
          </a:endParaRPr>
        </a:p>
      </dgm:t>
    </dgm:pt>
    <dgm:pt modelId="{54758026-6639-4D24-BA40-01F665B94EEC}" type="sibTrans" cxnId="{753E2C5A-0D7D-4E32-85E0-BA311EBC81AC}">
      <dgm:prSet/>
      <dgm:spPr/>
      <dgm:t>
        <a:bodyPr/>
        <a:lstStyle/>
        <a:p>
          <a:endParaRPr lang="cs-CZ"/>
        </a:p>
      </dgm:t>
    </dgm:pt>
    <dgm:pt modelId="{D6FF5320-05EA-4A88-A7E5-E81C36D8F350}" type="parTrans" cxnId="{753E2C5A-0D7D-4E32-85E0-BA311EBC81AC}">
      <dgm:prSet/>
      <dgm:spPr/>
      <dgm:t>
        <a:bodyPr/>
        <a:lstStyle/>
        <a:p>
          <a:endParaRPr lang="cs-CZ"/>
        </a:p>
      </dgm:t>
    </dgm:pt>
    <dgm:pt modelId="{70B5A80C-D2E0-417A-A403-B8C06D303683}">
      <dgm:prSet phldrT="[Text]" custT="1"/>
      <dgm:spPr/>
      <dgm:t>
        <a:bodyPr/>
        <a:lstStyle/>
        <a:p>
          <a:r>
            <a:rPr lang="cs-CZ" sz="6000" b="1" dirty="0" smtClean="0">
              <a:latin typeface="Times New Roman" pitchFamily="18" charset="0"/>
              <a:cs typeface="Times New Roman" pitchFamily="18" charset="0"/>
            </a:rPr>
            <a:t>Guinea</a:t>
          </a:r>
          <a:endParaRPr lang="cs-CZ" sz="6000" b="1" dirty="0">
            <a:latin typeface="Times New Roman" pitchFamily="18" charset="0"/>
            <a:cs typeface="Times New Roman" pitchFamily="18" charset="0"/>
          </a:endParaRPr>
        </a:p>
      </dgm:t>
    </dgm:pt>
    <dgm:pt modelId="{4E71FCC9-FC76-4116-B9E7-31375E671E03}" type="sibTrans" cxnId="{AA592D11-94F9-4D15-B2BD-C115589A0E3E}">
      <dgm:prSet/>
      <dgm:spPr/>
      <dgm:t>
        <a:bodyPr/>
        <a:lstStyle/>
        <a:p>
          <a:endParaRPr lang="cs-CZ"/>
        </a:p>
      </dgm:t>
    </dgm:pt>
    <dgm:pt modelId="{99896B31-AE44-4ADB-A33F-21FEE63BECF4}" type="parTrans" cxnId="{AA592D11-94F9-4D15-B2BD-C115589A0E3E}">
      <dgm:prSet/>
      <dgm:spPr/>
      <dgm:t>
        <a:bodyPr/>
        <a:lstStyle/>
        <a:p>
          <a:endParaRPr lang="cs-CZ"/>
        </a:p>
      </dgm:t>
    </dgm:pt>
    <dgm:pt modelId="{51108143-C3AF-4074-97EE-D720DCE8530A}">
      <dgm:prSet phldrT="[Text]" custT="1"/>
      <dgm:spPr/>
      <dgm:t>
        <a:bodyPr/>
        <a:lstStyle/>
        <a:p>
          <a:r>
            <a:rPr lang="cs-CZ" sz="6000" b="1" dirty="0" smtClean="0">
              <a:latin typeface="Times New Roman" pitchFamily="18" charset="0"/>
              <a:cs typeface="Times New Roman" pitchFamily="18" charset="0"/>
            </a:rPr>
            <a:t>Senegal</a:t>
          </a:r>
          <a:endParaRPr lang="cs-CZ" sz="6000" b="1" dirty="0">
            <a:latin typeface="Times New Roman" pitchFamily="18" charset="0"/>
            <a:cs typeface="Times New Roman" pitchFamily="18" charset="0"/>
          </a:endParaRPr>
        </a:p>
      </dgm:t>
    </dgm:pt>
    <dgm:pt modelId="{637E6D52-C816-4ECD-9D48-AE0619A50151}" type="sibTrans" cxnId="{86F46B38-6BFB-4942-B97E-93C4D5E469F8}">
      <dgm:prSet/>
      <dgm:spPr/>
      <dgm:t>
        <a:bodyPr/>
        <a:lstStyle/>
        <a:p>
          <a:endParaRPr lang="cs-CZ"/>
        </a:p>
      </dgm:t>
    </dgm:pt>
    <dgm:pt modelId="{6DAB2650-F423-470D-B821-0689EB48F883}" type="parTrans" cxnId="{86F46B38-6BFB-4942-B97E-93C4D5E469F8}">
      <dgm:prSet/>
      <dgm:spPr/>
      <dgm:t>
        <a:bodyPr/>
        <a:lstStyle/>
        <a:p>
          <a:endParaRPr lang="cs-CZ"/>
        </a:p>
      </dgm:t>
    </dgm:pt>
    <dgm:pt modelId="{DBD8FE90-24D4-43A8-A018-18E25ED0B4FA}">
      <dgm:prSet custT="1"/>
      <dgm:spPr/>
      <dgm:t>
        <a:bodyPr/>
        <a:lstStyle/>
        <a:p>
          <a:r>
            <a:rPr lang="cs-CZ" sz="6000" b="1" dirty="0" smtClean="0">
              <a:latin typeface="Times New Roman" pitchFamily="18" charset="0"/>
              <a:cs typeface="Times New Roman" pitchFamily="18" charset="0"/>
            </a:rPr>
            <a:t>Ghana</a:t>
          </a:r>
          <a:endParaRPr lang="cs-CZ" sz="6000" b="1" dirty="0">
            <a:latin typeface="Times New Roman" pitchFamily="18" charset="0"/>
            <a:cs typeface="Times New Roman" pitchFamily="18" charset="0"/>
          </a:endParaRPr>
        </a:p>
      </dgm:t>
    </dgm:pt>
    <dgm:pt modelId="{229B7F55-3AC0-4A93-836A-41F2A25CFEBA}" type="parTrans" cxnId="{15C9836A-823C-4F35-A249-33FE9F50C4FB}">
      <dgm:prSet/>
      <dgm:spPr/>
      <dgm:t>
        <a:bodyPr/>
        <a:lstStyle/>
        <a:p>
          <a:endParaRPr lang="cs-CZ"/>
        </a:p>
      </dgm:t>
    </dgm:pt>
    <dgm:pt modelId="{9DAAE3F8-EFE2-4690-B7F6-40824E51D49A}" type="sibTrans" cxnId="{15C9836A-823C-4F35-A249-33FE9F50C4FB}">
      <dgm:prSet/>
      <dgm:spPr/>
      <dgm:t>
        <a:bodyPr/>
        <a:lstStyle/>
        <a:p>
          <a:endParaRPr lang="cs-CZ"/>
        </a:p>
      </dgm:t>
    </dgm:pt>
    <dgm:pt modelId="{9CFCE9EE-6886-4562-82CE-A82DD19F1FD6}" type="pres">
      <dgm:prSet presAssocID="{A252A09D-CF58-46DD-93F0-9D03F4345CA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B7BCF1B-23B5-40C6-BC2B-B212939DE28A}" type="pres">
      <dgm:prSet presAssocID="{51108143-C3AF-4074-97EE-D720DCE8530A}" presName="node" presStyleLbl="node1" presStyleIdx="0" presStyleCnt="6" custScaleX="152082" custLinFactNeighborX="510" custLinFactNeighborY="92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99620F-CF8E-42A9-A568-79B51B9A8AD5}" type="pres">
      <dgm:prSet presAssocID="{637E6D52-C816-4ECD-9D48-AE0619A50151}" presName="sibTrans" presStyleCnt="0"/>
      <dgm:spPr/>
    </dgm:pt>
    <dgm:pt modelId="{1DB23DD5-F48F-4216-B281-D0BBC9EB5193}" type="pres">
      <dgm:prSet presAssocID="{70B5A80C-D2E0-417A-A403-B8C06D303683}" presName="node" presStyleLbl="node1" presStyleIdx="1" presStyleCnt="6" custScaleX="15608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39176B-55BA-43A2-BFF2-144D0FC4BF04}" type="pres">
      <dgm:prSet presAssocID="{4E71FCC9-FC76-4116-B9E7-31375E671E03}" presName="sibTrans" presStyleCnt="0"/>
      <dgm:spPr/>
    </dgm:pt>
    <dgm:pt modelId="{0B358ACC-6FF6-4A0B-8818-8D2B16BF2F9C}" type="pres">
      <dgm:prSet presAssocID="{541A26C4-C2C3-4F85-8920-4398687D266A}" presName="node" presStyleLbl="node1" presStyleIdx="2" presStyleCnt="6" custScaleX="154588" custLinFactNeighborX="-6743" custLinFactNeighborY="-478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191D38-87EC-4D6E-955D-052299779207}" type="pres">
      <dgm:prSet presAssocID="{54758026-6639-4D24-BA40-01F665B94EEC}" presName="sibTrans" presStyleCnt="0"/>
      <dgm:spPr/>
    </dgm:pt>
    <dgm:pt modelId="{C688FDDB-0A86-4474-9BB9-7BAF20B3377B}" type="pres">
      <dgm:prSet presAssocID="{B7CE0E7E-E176-4EA9-8455-7CEB43F40020}" presName="node" presStyleLbl="node1" presStyleIdx="3" presStyleCnt="6" custScaleX="156147" custLinFactNeighborX="-1481" custLinFactNeighborY="-27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521B32-197C-49C4-8F2A-C5CBC1CEB9D8}" type="pres">
      <dgm:prSet presAssocID="{31B89C29-FACF-4069-9030-5B25D29DD2AE}" presName="sibTrans" presStyleCnt="0"/>
      <dgm:spPr/>
    </dgm:pt>
    <dgm:pt modelId="{A2F5C1C4-43F0-4F6A-98AB-62D2083E4C43}" type="pres">
      <dgm:prSet presAssocID="{DBD8FE90-24D4-43A8-A018-18E25ED0B4FA}" presName="node" presStyleLbl="node1" presStyleIdx="4" presStyleCnt="6" custScaleX="1546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2FC413-B03B-4B1F-8064-DC99B07F04EC}" type="pres">
      <dgm:prSet presAssocID="{9DAAE3F8-EFE2-4690-B7F6-40824E51D49A}" presName="sibTrans" presStyleCnt="0"/>
      <dgm:spPr/>
    </dgm:pt>
    <dgm:pt modelId="{5F1A1DAF-CA06-4274-9F94-1C4121EE272C}" type="pres">
      <dgm:prSet presAssocID="{201169DF-4D34-4FAE-A80D-17087904B6F8}" presName="node" presStyleLbl="node1" presStyleIdx="5" presStyleCnt="6" custScaleX="15252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5C9836A-823C-4F35-A249-33FE9F50C4FB}" srcId="{A252A09D-CF58-46DD-93F0-9D03F4345CAB}" destId="{DBD8FE90-24D4-43A8-A018-18E25ED0B4FA}" srcOrd="4" destOrd="0" parTransId="{229B7F55-3AC0-4A93-836A-41F2A25CFEBA}" sibTransId="{9DAAE3F8-EFE2-4690-B7F6-40824E51D49A}"/>
    <dgm:cxn modelId="{AA592D11-94F9-4D15-B2BD-C115589A0E3E}" srcId="{A252A09D-CF58-46DD-93F0-9D03F4345CAB}" destId="{70B5A80C-D2E0-417A-A403-B8C06D303683}" srcOrd="1" destOrd="0" parTransId="{99896B31-AE44-4ADB-A33F-21FEE63BECF4}" sibTransId="{4E71FCC9-FC76-4116-B9E7-31375E671E03}"/>
    <dgm:cxn modelId="{2A18FDA8-23E8-48D1-8C6B-8093D7076F76}" type="presOf" srcId="{A252A09D-CF58-46DD-93F0-9D03F4345CAB}" destId="{9CFCE9EE-6886-4562-82CE-A82DD19F1FD6}" srcOrd="0" destOrd="0" presId="urn:microsoft.com/office/officeart/2005/8/layout/default#1"/>
    <dgm:cxn modelId="{358E7F27-C50C-4687-9C3C-5E328C21004D}" srcId="{A252A09D-CF58-46DD-93F0-9D03F4345CAB}" destId="{201169DF-4D34-4FAE-A80D-17087904B6F8}" srcOrd="5" destOrd="0" parTransId="{71B60E8C-225F-439D-A88B-7C89774E7BEE}" sibTransId="{E506CE17-2D4D-47DF-A2B8-6DAE05C8C561}"/>
    <dgm:cxn modelId="{86F46B38-6BFB-4942-B97E-93C4D5E469F8}" srcId="{A252A09D-CF58-46DD-93F0-9D03F4345CAB}" destId="{51108143-C3AF-4074-97EE-D720DCE8530A}" srcOrd="0" destOrd="0" parTransId="{6DAB2650-F423-470D-B821-0689EB48F883}" sibTransId="{637E6D52-C816-4ECD-9D48-AE0619A50151}"/>
    <dgm:cxn modelId="{753E2C5A-0D7D-4E32-85E0-BA311EBC81AC}" srcId="{A252A09D-CF58-46DD-93F0-9D03F4345CAB}" destId="{541A26C4-C2C3-4F85-8920-4398687D266A}" srcOrd="2" destOrd="0" parTransId="{D6FF5320-05EA-4A88-A7E5-E81C36D8F350}" sibTransId="{54758026-6639-4D24-BA40-01F665B94EEC}"/>
    <dgm:cxn modelId="{B26C7E0F-911C-445A-BD28-F7EC22B83251}" type="presOf" srcId="{201169DF-4D34-4FAE-A80D-17087904B6F8}" destId="{5F1A1DAF-CA06-4274-9F94-1C4121EE272C}" srcOrd="0" destOrd="0" presId="urn:microsoft.com/office/officeart/2005/8/layout/default#1"/>
    <dgm:cxn modelId="{6F0308E1-16A3-41B7-8E78-E9A2D1400E04}" type="presOf" srcId="{B7CE0E7E-E176-4EA9-8455-7CEB43F40020}" destId="{C688FDDB-0A86-4474-9BB9-7BAF20B3377B}" srcOrd="0" destOrd="0" presId="urn:microsoft.com/office/officeart/2005/8/layout/default#1"/>
    <dgm:cxn modelId="{EB7C2F70-5C43-4183-A216-313BC03591E5}" type="presOf" srcId="{51108143-C3AF-4074-97EE-D720DCE8530A}" destId="{9B7BCF1B-23B5-40C6-BC2B-B212939DE28A}" srcOrd="0" destOrd="0" presId="urn:microsoft.com/office/officeart/2005/8/layout/default#1"/>
    <dgm:cxn modelId="{DBF5C4E5-4791-4FC9-8A1C-BF22A4F8B136}" type="presOf" srcId="{70B5A80C-D2E0-417A-A403-B8C06D303683}" destId="{1DB23DD5-F48F-4216-B281-D0BBC9EB5193}" srcOrd="0" destOrd="0" presId="urn:microsoft.com/office/officeart/2005/8/layout/default#1"/>
    <dgm:cxn modelId="{BF6A1F84-DE83-4B0D-AE6A-5F9E665B603F}" type="presOf" srcId="{541A26C4-C2C3-4F85-8920-4398687D266A}" destId="{0B358ACC-6FF6-4A0B-8818-8D2B16BF2F9C}" srcOrd="0" destOrd="0" presId="urn:microsoft.com/office/officeart/2005/8/layout/default#1"/>
    <dgm:cxn modelId="{9F5A4E52-C0DA-46EE-AEDC-72E8BB6B9A2A}" type="presOf" srcId="{DBD8FE90-24D4-43A8-A018-18E25ED0B4FA}" destId="{A2F5C1C4-43F0-4F6A-98AB-62D2083E4C43}" srcOrd="0" destOrd="0" presId="urn:microsoft.com/office/officeart/2005/8/layout/default#1"/>
    <dgm:cxn modelId="{20853AD9-552E-4BE5-8753-EE7EA732E516}" srcId="{A252A09D-CF58-46DD-93F0-9D03F4345CAB}" destId="{B7CE0E7E-E176-4EA9-8455-7CEB43F40020}" srcOrd="3" destOrd="0" parTransId="{99EEEAAB-1C14-4DDA-BBE0-55BBDABD70AA}" sibTransId="{31B89C29-FACF-4069-9030-5B25D29DD2AE}"/>
    <dgm:cxn modelId="{E26BFF65-B577-4897-9E65-EE138AF41B76}" type="presParOf" srcId="{9CFCE9EE-6886-4562-82CE-A82DD19F1FD6}" destId="{9B7BCF1B-23B5-40C6-BC2B-B212939DE28A}" srcOrd="0" destOrd="0" presId="urn:microsoft.com/office/officeart/2005/8/layout/default#1"/>
    <dgm:cxn modelId="{4EEBB246-6F2A-4A1C-8946-2179F412DFC5}" type="presParOf" srcId="{9CFCE9EE-6886-4562-82CE-A82DD19F1FD6}" destId="{D199620F-CF8E-42A9-A568-79B51B9A8AD5}" srcOrd="1" destOrd="0" presId="urn:microsoft.com/office/officeart/2005/8/layout/default#1"/>
    <dgm:cxn modelId="{5B5748BA-A457-4E32-80BF-2679B66F6E3B}" type="presParOf" srcId="{9CFCE9EE-6886-4562-82CE-A82DD19F1FD6}" destId="{1DB23DD5-F48F-4216-B281-D0BBC9EB5193}" srcOrd="2" destOrd="0" presId="urn:microsoft.com/office/officeart/2005/8/layout/default#1"/>
    <dgm:cxn modelId="{E344531F-CBE4-40E2-BC66-71418F8D1B02}" type="presParOf" srcId="{9CFCE9EE-6886-4562-82CE-A82DD19F1FD6}" destId="{E239176B-55BA-43A2-BFF2-144D0FC4BF04}" srcOrd="3" destOrd="0" presId="urn:microsoft.com/office/officeart/2005/8/layout/default#1"/>
    <dgm:cxn modelId="{89CA0307-2F23-4E51-B1CB-4DD23786746A}" type="presParOf" srcId="{9CFCE9EE-6886-4562-82CE-A82DD19F1FD6}" destId="{0B358ACC-6FF6-4A0B-8818-8D2B16BF2F9C}" srcOrd="4" destOrd="0" presId="urn:microsoft.com/office/officeart/2005/8/layout/default#1"/>
    <dgm:cxn modelId="{95C4890F-8F9D-4210-9FD6-0905B97A7838}" type="presParOf" srcId="{9CFCE9EE-6886-4562-82CE-A82DD19F1FD6}" destId="{C4191D38-87EC-4D6E-955D-052299779207}" srcOrd="5" destOrd="0" presId="urn:microsoft.com/office/officeart/2005/8/layout/default#1"/>
    <dgm:cxn modelId="{EDC0FC03-8D0A-4DE0-BE0D-1550187C0D23}" type="presParOf" srcId="{9CFCE9EE-6886-4562-82CE-A82DD19F1FD6}" destId="{C688FDDB-0A86-4474-9BB9-7BAF20B3377B}" srcOrd="6" destOrd="0" presId="urn:microsoft.com/office/officeart/2005/8/layout/default#1"/>
    <dgm:cxn modelId="{5D3232BF-3C60-4CAD-8403-A79138B44385}" type="presParOf" srcId="{9CFCE9EE-6886-4562-82CE-A82DD19F1FD6}" destId="{90521B32-197C-49C4-8F2A-C5CBC1CEB9D8}" srcOrd="7" destOrd="0" presId="urn:microsoft.com/office/officeart/2005/8/layout/default#1"/>
    <dgm:cxn modelId="{2D80FEEA-B7E2-4139-8B97-4BD787E799BD}" type="presParOf" srcId="{9CFCE9EE-6886-4562-82CE-A82DD19F1FD6}" destId="{A2F5C1C4-43F0-4F6A-98AB-62D2083E4C43}" srcOrd="8" destOrd="0" presId="urn:microsoft.com/office/officeart/2005/8/layout/default#1"/>
    <dgm:cxn modelId="{BBA40ACD-D4BE-4CD2-BC04-A027F8487E60}" type="presParOf" srcId="{9CFCE9EE-6886-4562-82CE-A82DD19F1FD6}" destId="{152FC413-B03B-4B1F-8064-DC99B07F04EC}" srcOrd="9" destOrd="0" presId="urn:microsoft.com/office/officeart/2005/8/layout/default#1"/>
    <dgm:cxn modelId="{34306B4B-7078-4421-B761-863D4E1EFE5B}" type="presParOf" srcId="{9CFCE9EE-6886-4562-82CE-A82DD19F1FD6}" destId="{5F1A1DAF-CA06-4274-9F94-1C4121EE272C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8C0AA8-AF81-43CB-B4A3-CEA26E81ED7A}" type="doc">
      <dgm:prSet loTypeId="urn:microsoft.com/office/officeart/2005/8/layout/default#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cs-CZ"/>
        </a:p>
      </dgm:t>
    </dgm:pt>
    <dgm:pt modelId="{2CF34860-5935-4705-92A6-A43C4BC9EE4E}">
      <dgm:prSet phldrT="[Text]" custT="1"/>
      <dgm:spPr/>
      <dgm:t>
        <a:bodyPr/>
        <a:lstStyle/>
        <a:p>
          <a:r>
            <a:rPr lang="cs-CZ" sz="4800" b="1" dirty="0" smtClean="0">
              <a:latin typeface="Times New Roman" pitchFamily="18" charset="0"/>
              <a:cs typeface="Times New Roman" pitchFamily="18" charset="0"/>
            </a:rPr>
            <a:t>Demokratická republika Kongo</a:t>
          </a:r>
          <a:endParaRPr lang="cs-CZ" sz="4800" b="1" dirty="0">
            <a:latin typeface="Times New Roman" pitchFamily="18" charset="0"/>
            <a:cs typeface="Times New Roman" pitchFamily="18" charset="0"/>
          </a:endParaRPr>
        </a:p>
      </dgm:t>
    </dgm:pt>
    <dgm:pt modelId="{D08A42F5-C21B-442A-AC83-BA75A30E0BD9}" type="parTrans" cxnId="{F12D037D-4AAD-45DA-92B3-F5B76CE3AD18}">
      <dgm:prSet/>
      <dgm:spPr/>
      <dgm:t>
        <a:bodyPr/>
        <a:lstStyle/>
        <a:p>
          <a:endParaRPr lang="cs-CZ"/>
        </a:p>
      </dgm:t>
    </dgm:pt>
    <dgm:pt modelId="{53AFECB9-AC19-4B11-B690-5951002F4979}" type="sibTrans" cxnId="{F12D037D-4AAD-45DA-92B3-F5B76CE3AD18}">
      <dgm:prSet/>
      <dgm:spPr/>
      <dgm:t>
        <a:bodyPr/>
        <a:lstStyle/>
        <a:p>
          <a:endParaRPr lang="cs-CZ"/>
        </a:p>
      </dgm:t>
    </dgm:pt>
    <dgm:pt modelId="{09AED869-F13C-4016-B377-F965E5B0E95B}">
      <dgm:prSet phldrT="[Text]" custT="1"/>
      <dgm:spPr/>
      <dgm:t>
        <a:bodyPr/>
        <a:lstStyle/>
        <a:p>
          <a:r>
            <a:rPr lang="cs-CZ" sz="4800" b="1" dirty="0" smtClean="0">
              <a:latin typeface="Times New Roman" pitchFamily="18" charset="0"/>
              <a:cs typeface="Times New Roman" pitchFamily="18" charset="0"/>
            </a:rPr>
            <a:t>Středoafrická republika</a:t>
          </a:r>
          <a:endParaRPr lang="cs-CZ" sz="4800" b="1" dirty="0">
            <a:latin typeface="Times New Roman" pitchFamily="18" charset="0"/>
            <a:cs typeface="Times New Roman" pitchFamily="18" charset="0"/>
          </a:endParaRPr>
        </a:p>
      </dgm:t>
    </dgm:pt>
    <dgm:pt modelId="{0CEE3469-9536-4646-AC51-2B4FBB7CE475}" type="parTrans" cxnId="{842FD856-352E-4B81-9E21-F381AE8651CC}">
      <dgm:prSet/>
      <dgm:spPr/>
      <dgm:t>
        <a:bodyPr/>
        <a:lstStyle/>
        <a:p>
          <a:endParaRPr lang="cs-CZ"/>
        </a:p>
      </dgm:t>
    </dgm:pt>
    <dgm:pt modelId="{86360E53-6A9C-4768-B934-DA76FE1B3DFA}" type="sibTrans" cxnId="{842FD856-352E-4B81-9E21-F381AE8651CC}">
      <dgm:prSet/>
      <dgm:spPr/>
      <dgm:t>
        <a:bodyPr/>
        <a:lstStyle/>
        <a:p>
          <a:endParaRPr lang="cs-CZ"/>
        </a:p>
      </dgm:t>
    </dgm:pt>
    <dgm:pt modelId="{CCEE0927-0767-464B-A63B-C28716177518}">
      <dgm:prSet phldrT="[Text]" custT="1"/>
      <dgm:spPr/>
      <dgm:t>
        <a:bodyPr/>
        <a:lstStyle/>
        <a:p>
          <a:r>
            <a:rPr lang="cs-CZ" sz="4800" b="1" dirty="0" smtClean="0">
              <a:latin typeface="Times New Roman" pitchFamily="18" charset="0"/>
              <a:cs typeface="Times New Roman" pitchFamily="18" charset="0"/>
            </a:rPr>
            <a:t>Konžská republika</a:t>
          </a:r>
          <a:endParaRPr lang="cs-CZ" sz="4800" b="1" dirty="0">
            <a:latin typeface="Times New Roman" pitchFamily="18" charset="0"/>
            <a:cs typeface="Times New Roman" pitchFamily="18" charset="0"/>
          </a:endParaRPr>
        </a:p>
      </dgm:t>
    </dgm:pt>
    <dgm:pt modelId="{9BCE7A0D-F56B-4CAA-BFDF-1349FE0779C7}" type="parTrans" cxnId="{813E1C52-EEAB-4E61-A5EE-BF5BAEDDFA8B}">
      <dgm:prSet/>
      <dgm:spPr/>
      <dgm:t>
        <a:bodyPr/>
        <a:lstStyle/>
        <a:p>
          <a:endParaRPr lang="cs-CZ"/>
        </a:p>
      </dgm:t>
    </dgm:pt>
    <dgm:pt modelId="{3F1FC223-658B-4F73-A6C2-4573B54DE30B}" type="sibTrans" cxnId="{813E1C52-EEAB-4E61-A5EE-BF5BAEDDFA8B}">
      <dgm:prSet/>
      <dgm:spPr/>
      <dgm:t>
        <a:bodyPr/>
        <a:lstStyle/>
        <a:p>
          <a:endParaRPr lang="cs-CZ"/>
        </a:p>
      </dgm:t>
    </dgm:pt>
    <dgm:pt modelId="{70A79480-1854-4122-82B7-9251FC4EBD22}">
      <dgm:prSet phldrT="[Text]" custT="1"/>
      <dgm:spPr/>
      <dgm:t>
        <a:bodyPr/>
        <a:lstStyle/>
        <a:p>
          <a:r>
            <a:rPr lang="cs-CZ" sz="4800" b="1" dirty="0" smtClean="0">
              <a:latin typeface="Times New Roman" pitchFamily="18" charset="0"/>
              <a:cs typeface="Times New Roman" pitchFamily="18" charset="0"/>
            </a:rPr>
            <a:t>Gabon</a:t>
          </a:r>
          <a:endParaRPr lang="cs-CZ" sz="4800" b="1" dirty="0">
            <a:latin typeface="Times New Roman" pitchFamily="18" charset="0"/>
            <a:cs typeface="Times New Roman" pitchFamily="18" charset="0"/>
          </a:endParaRPr>
        </a:p>
      </dgm:t>
    </dgm:pt>
    <dgm:pt modelId="{37A8879D-4F7E-4969-AE20-EC23A7FEEB80}" type="parTrans" cxnId="{7D37F314-B708-47A5-8803-B4F4BFB3D3BA}">
      <dgm:prSet/>
      <dgm:spPr/>
      <dgm:t>
        <a:bodyPr/>
        <a:lstStyle/>
        <a:p>
          <a:endParaRPr lang="cs-CZ"/>
        </a:p>
      </dgm:t>
    </dgm:pt>
    <dgm:pt modelId="{9FBEEDBA-021D-4975-8756-CDC0129661FB}" type="sibTrans" cxnId="{7D37F314-B708-47A5-8803-B4F4BFB3D3BA}">
      <dgm:prSet/>
      <dgm:spPr/>
      <dgm:t>
        <a:bodyPr/>
        <a:lstStyle/>
        <a:p>
          <a:endParaRPr lang="cs-CZ"/>
        </a:p>
      </dgm:t>
    </dgm:pt>
    <dgm:pt modelId="{9965C9B8-086F-4DDF-BFE3-52741005E60C}">
      <dgm:prSet phldrT="[Text]" custT="1"/>
      <dgm:spPr/>
      <dgm:t>
        <a:bodyPr/>
        <a:lstStyle/>
        <a:p>
          <a:r>
            <a:rPr lang="cs-CZ" sz="4800" b="1" dirty="0" smtClean="0">
              <a:latin typeface="Times New Roman" pitchFamily="18" charset="0"/>
              <a:cs typeface="Times New Roman" pitchFamily="18" charset="0"/>
            </a:rPr>
            <a:t>Kamerun</a:t>
          </a:r>
          <a:endParaRPr lang="cs-CZ" sz="4800" b="1" dirty="0">
            <a:latin typeface="Times New Roman" pitchFamily="18" charset="0"/>
            <a:cs typeface="Times New Roman" pitchFamily="18" charset="0"/>
          </a:endParaRPr>
        </a:p>
      </dgm:t>
    </dgm:pt>
    <dgm:pt modelId="{4A2F983D-B588-4AC6-9B6B-180B03674AD1}" type="parTrans" cxnId="{B1585372-3620-4B63-9196-927487765B3A}">
      <dgm:prSet/>
      <dgm:spPr/>
      <dgm:t>
        <a:bodyPr/>
        <a:lstStyle/>
        <a:p>
          <a:endParaRPr lang="cs-CZ"/>
        </a:p>
      </dgm:t>
    </dgm:pt>
    <dgm:pt modelId="{721AA5B8-3941-4737-A4A9-C88F5CE4179B}" type="sibTrans" cxnId="{B1585372-3620-4B63-9196-927487765B3A}">
      <dgm:prSet/>
      <dgm:spPr/>
      <dgm:t>
        <a:bodyPr/>
        <a:lstStyle/>
        <a:p>
          <a:endParaRPr lang="cs-CZ"/>
        </a:p>
      </dgm:t>
    </dgm:pt>
    <dgm:pt modelId="{B8A443C8-8949-4A1A-8E46-C9AA97D3B98C}" type="pres">
      <dgm:prSet presAssocID="{C38C0AA8-AF81-43CB-B4A3-CEA26E81ED7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A0CAA80-7C50-40AF-81B8-48EFAC1A04E8}" type="pres">
      <dgm:prSet presAssocID="{2CF34860-5935-4705-92A6-A43C4BC9EE4E}" presName="node" presStyleLbl="node1" presStyleIdx="0" presStyleCnt="5" custScaleX="173697" custScaleY="135396" custLinFactNeighborX="-25830" custLinFactNeighborY="-146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0FD4B4-86D2-4A96-B637-B6CEE4322247}" type="pres">
      <dgm:prSet presAssocID="{53AFECB9-AC19-4B11-B690-5951002F4979}" presName="sibTrans" presStyleCnt="0"/>
      <dgm:spPr/>
    </dgm:pt>
    <dgm:pt modelId="{9705A620-2D53-4547-A457-7382E474ECB6}" type="pres">
      <dgm:prSet presAssocID="{09AED869-F13C-4016-B377-F965E5B0E95B}" presName="node" presStyleLbl="node1" presStyleIdx="1" presStyleCnt="5" custScaleX="169175" custScaleY="135144" custLinFactNeighborX="-4220" custLinFactNeighborY="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DFD820-E2A8-45B1-B731-E844D6C30FDE}" type="pres">
      <dgm:prSet presAssocID="{86360E53-6A9C-4768-B934-DA76FE1B3DFA}" presName="sibTrans" presStyleCnt="0"/>
      <dgm:spPr/>
    </dgm:pt>
    <dgm:pt modelId="{DFD0B09B-A9E8-4833-BB70-7C4ADDAB2807}" type="pres">
      <dgm:prSet presAssocID="{CCEE0927-0767-464B-A63B-C28716177518}" presName="node" presStyleLbl="node1" presStyleIdx="2" presStyleCnt="5" custScaleX="156210" custLinFactNeighborX="-9836" custLinFactNeighborY="11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7FF204-B751-4CEF-A436-D2E0B8604CAD}" type="pres">
      <dgm:prSet presAssocID="{3F1FC223-658B-4F73-A6C2-4573B54DE30B}" presName="sibTrans" presStyleCnt="0"/>
      <dgm:spPr/>
    </dgm:pt>
    <dgm:pt modelId="{31779204-833B-4A9A-8AC5-AAAF57AB5D70}" type="pres">
      <dgm:prSet presAssocID="{70A79480-1854-4122-82B7-9251FC4EBD22}" presName="node" presStyleLbl="node1" presStyleIdx="3" presStyleCnt="5" custScaleX="153041" custLinFactNeighborX="7344" custLinFactNeighborY="11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159F7F-571D-4780-83E6-D8931719E7C5}" type="pres">
      <dgm:prSet presAssocID="{9FBEEDBA-021D-4975-8756-CDC0129661FB}" presName="sibTrans" presStyleCnt="0"/>
      <dgm:spPr/>
    </dgm:pt>
    <dgm:pt modelId="{A29D4330-7F68-4613-9A97-858FDD5A9236}" type="pres">
      <dgm:prSet presAssocID="{9965C9B8-086F-4DDF-BFE3-52741005E60C}" presName="node" presStyleLbl="node1" presStyleIdx="4" presStyleCnt="5" custScaleX="149814" custScaleY="115485" custLinFactNeighborX="2923" custLinFactNeighborY="24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6329463-3212-429E-B1EF-29EEA9221309}" type="presOf" srcId="{2CF34860-5935-4705-92A6-A43C4BC9EE4E}" destId="{1A0CAA80-7C50-40AF-81B8-48EFAC1A04E8}" srcOrd="0" destOrd="0" presId="urn:microsoft.com/office/officeart/2005/8/layout/default#2"/>
    <dgm:cxn modelId="{B1585372-3620-4B63-9196-927487765B3A}" srcId="{C38C0AA8-AF81-43CB-B4A3-CEA26E81ED7A}" destId="{9965C9B8-086F-4DDF-BFE3-52741005E60C}" srcOrd="4" destOrd="0" parTransId="{4A2F983D-B588-4AC6-9B6B-180B03674AD1}" sibTransId="{721AA5B8-3941-4737-A4A9-C88F5CE4179B}"/>
    <dgm:cxn modelId="{7DB35158-CE16-498B-91B2-301AAB0BDA5A}" type="presOf" srcId="{9965C9B8-086F-4DDF-BFE3-52741005E60C}" destId="{A29D4330-7F68-4613-9A97-858FDD5A9236}" srcOrd="0" destOrd="0" presId="urn:microsoft.com/office/officeart/2005/8/layout/default#2"/>
    <dgm:cxn modelId="{842FD856-352E-4B81-9E21-F381AE8651CC}" srcId="{C38C0AA8-AF81-43CB-B4A3-CEA26E81ED7A}" destId="{09AED869-F13C-4016-B377-F965E5B0E95B}" srcOrd="1" destOrd="0" parTransId="{0CEE3469-9536-4646-AC51-2B4FBB7CE475}" sibTransId="{86360E53-6A9C-4768-B934-DA76FE1B3DFA}"/>
    <dgm:cxn modelId="{CE4CB8C8-F65A-40F5-A271-2CCD64B19DF7}" type="presOf" srcId="{CCEE0927-0767-464B-A63B-C28716177518}" destId="{DFD0B09B-A9E8-4833-BB70-7C4ADDAB2807}" srcOrd="0" destOrd="0" presId="urn:microsoft.com/office/officeart/2005/8/layout/default#2"/>
    <dgm:cxn modelId="{7343C7FF-594F-43A5-9039-4C728F95DDE1}" type="presOf" srcId="{09AED869-F13C-4016-B377-F965E5B0E95B}" destId="{9705A620-2D53-4547-A457-7382E474ECB6}" srcOrd="0" destOrd="0" presId="urn:microsoft.com/office/officeart/2005/8/layout/default#2"/>
    <dgm:cxn modelId="{F12D037D-4AAD-45DA-92B3-F5B76CE3AD18}" srcId="{C38C0AA8-AF81-43CB-B4A3-CEA26E81ED7A}" destId="{2CF34860-5935-4705-92A6-A43C4BC9EE4E}" srcOrd="0" destOrd="0" parTransId="{D08A42F5-C21B-442A-AC83-BA75A30E0BD9}" sibTransId="{53AFECB9-AC19-4B11-B690-5951002F4979}"/>
    <dgm:cxn modelId="{CF1C37F4-1522-46C7-BA12-ED7D365CEFF7}" type="presOf" srcId="{C38C0AA8-AF81-43CB-B4A3-CEA26E81ED7A}" destId="{B8A443C8-8949-4A1A-8E46-C9AA97D3B98C}" srcOrd="0" destOrd="0" presId="urn:microsoft.com/office/officeart/2005/8/layout/default#2"/>
    <dgm:cxn modelId="{7D37F314-B708-47A5-8803-B4F4BFB3D3BA}" srcId="{C38C0AA8-AF81-43CB-B4A3-CEA26E81ED7A}" destId="{70A79480-1854-4122-82B7-9251FC4EBD22}" srcOrd="3" destOrd="0" parTransId="{37A8879D-4F7E-4969-AE20-EC23A7FEEB80}" sibTransId="{9FBEEDBA-021D-4975-8756-CDC0129661FB}"/>
    <dgm:cxn modelId="{DD1B5B5C-29B3-4D7A-84CC-2A017F4021DE}" type="presOf" srcId="{70A79480-1854-4122-82B7-9251FC4EBD22}" destId="{31779204-833B-4A9A-8AC5-AAAF57AB5D70}" srcOrd="0" destOrd="0" presId="urn:microsoft.com/office/officeart/2005/8/layout/default#2"/>
    <dgm:cxn modelId="{813E1C52-EEAB-4E61-A5EE-BF5BAEDDFA8B}" srcId="{C38C0AA8-AF81-43CB-B4A3-CEA26E81ED7A}" destId="{CCEE0927-0767-464B-A63B-C28716177518}" srcOrd="2" destOrd="0" parTransId="{9BCE7A0D-F56B-4CAA-BFDF-1349FE0779C7}" sibTransId="{3F1FC223-658B-4F73-A6C2-4573B54DE30B}"/>
    <dgm:cxn modelId="{167954C6-B5A5-41D4-9932-8732CF508B9A}" type="presParOf" srcId="{B8A443C8-8949-4A1A-8E46-C9AA97D3B98C}" destId="{1A0CAA80-7C50-40AF-81B8-48EFAC1A04E8}" srcOrd="0" destOrd="0" presId="urn:microsoft.com/office/officeart/2005/8/layout/default#2"/>
    <dgm:cxn modelId="{D2FE8370-A019-4784-A565-3072C60044A5}" type="presParOf" srcId="{B8A443C8-8949-4A1A-8E46-C9AA97D3B98C}" destId="{180FD4B4-86D2-4A96-B637-B6CEE4322247}" srcOrd="1" destOrd="0" presId="urn:microsoft.com/office/officeart/2005/8/layout/default#2"/>
    <dgm:cxn modelId="{FA827355-50BF-44A9-8596-7AB06C7F310D}" type="presParOf" srcId="{B8A443C8-8949-4A1A-8E46-C9AA97D3B98C}" destId="{9705A620-2D53-4547-A457-7382E474ECB6}" srcOrd="2" destOrd="0" presId="urn:microsoft.com/office/officeart/2005/8/layout/default#2"/>
    <dgm:cxn modelId="{B6532656-7DE6-4BBB-9292-6A94AE08443D}" type="presParOf" srcId="{B8A443C8-8949-4A1A-8E46-C9AA97D3B98C}" destId="{BDDFD820-E2A8-45B1-B731-E844D6C30FDE}" srcOrd="3" destOrd="0" presId="urn:microsoft.com/office/officeart/2005/8/layout/default#2"/>
    <dgm:cxn modelId="{ED6B8F9E-FC11-4190-A06F-A0AC8324C408}" type="presParOf" srcId="{B8A443C8-8949-4A1A-8E46-C9AA97D3B98C}" destId="{DFD0B09B-A9E8-4833-BB70-7C4ADDAB2807}" srcOrd="4" destOrd="0" presId="urn:microsoft.com/office/officeart/2005/8/layout/default#2"/>
    <dgm:cxn modelId="{747C31BF-4203-462A-A038-09F56C19E92B}" type="presParOf" srcId="{B8A443C8-8949-4A1A-8E46-C9AA97D3B98C}" destId="{547FF204-B751-4CEF-A436-D2E0B8604CAD}" srcOrd="5" destOrd="0" presId="urn:microsoft.com/office/officeart/2005/8/layout/default#2"/>
    <dgm:cxn modelId="{A164ABBE-4869-4165-AB29-7688F96B3752}" type="presParOf" srcId="{B8A443C8-8949-4A1A-8E46-C9AA97D3B98C}" destId="{31779204-833B-4A9A-8AC5-AAAF57AB5D70}" srcOrd="6" destOrd="0" presId="urn:microsoft.com/office/officeart/2005/8/layout/default#2"/>
    <dgm:cxn modelId="{66142450-EAAE-43F8-94C4-257EE70D77FC}" type="presParOf" srcId="{B8A443C8-8949-4A1A-8E46-C9AA97D3B98C}" destId="{71159F7F-571D-4780-83E6-D8931719E7C5}" srcOrd="7" destOrd="0" presId="urn:microsoft.com/office/officeart/2005/8/layout/default#2"/>
    <dgm:cxn modelId="{F1471A71-00C3-4BA0-B9E1-26B92A9CEB4E}" type="presParOf" srcId="{B8A443C8-8949-4A1A-8E46-C9AA97D3B98C}" destId="{A29D4330-7F68-4613-9A97-858FDD5A9236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19E2DA0-49D7-459B-A64B-9A49C6C5C340}" type="doc">
      <dgm:prSet loTypeId="urn:microsoft.com/office/officeart/2005/8/layout/default#3" loCatId="list" qsTypeId="urn:microsoft.com/office/officeart/2005/8/quickstyle/simple3" qsCatId="simple" csTypeId="urn:microsoft.com/office/officeart/2005/8/colors/colorful1#3" csCatId="colorful" phldr="1"/>
      <dgm:spPr/>
      <dgm:t>
        <a:bodyPr/>
        <a:lstStyle/>
        <a:p>
          <a:endParaRPr lang="cs-CZ"/>
        </a:p>
      </dgm:t>
    </dgm:pt>
    <dgm:pt modelId="{36E30A33-670C-49E4-9C75-A8F2860CE146}">
      <dgm:prSet phldrT="[Text]"/>
      <dgm:spPr/>
      <dgm:t>
        <a:bodyPr/>
        <a:lstStyle/>
        <a:p>
          <a:r>
            <a:rPr lang="cs-CZ" b="1" dirty="0" smtClean="0">
              <a:latin typeface="Times New Roman" pitchFamily="18" charset="0"/>
              <a:cs typeface="Times New Roman" pitchFamily="18" charset="0"/>
            </a:rPr>
            <a:t>Tanzanie</a:t>
          </a:r>
          <a:endParaRPr lang="cs-CZ" b="1" dirty="0">
            <a:latin typeface="Times New Roman" pitchFamily="18" charset="0"/>
            <a:cs typeface="Times New Roman" pitchFamily="18" charset="0"/>
          </a:endParaRPr>
        </a:p>
      </dgm:t>
    </dgm:pt>
    <dgm:pt modelId="{07AD978B-1FAD-4D03-8578-52AD6E61AA33}" type="parTrans" cxnId="{BBD1E30A-AE82-45E8-B529-DFAE145F5619}">
      <dgm:prSet/>
      <dgm:spPr/>
      <dgm:t>
        <a:bodyPr/>
        <a:lstStyle/>
        <a:p>
          <a:endParaRPr lang="cs-CZ"/>
        </a:p>
      </dgm:t>
    </dgm:pt>
    <dgm:pt modelId="{53723C36-786B-4EDC-B109-284D89C484A6}" type="sibTrans" cxnId="{BBD1E30A-AE82-45E8-B529-DFAE145F5619}">
      <dgm:prSet/>
      <dgm:spPr/>
      <dgm:t>
        <a:bodyPr/>
        <a:lstStyle/>
        <a:p>
          <a:endParaRPr lang="cs-CZ"/>
        </a:p>
      </dgm:t>
    </dgm:pt>
    <dgm:pt modelId="{2EAB38EE-5CB2-46C4-95B8-9E5AD7440A49}">
      <dgm:prSet phldrT="[Text]"/>
      <dgm:spPr/>
      <dgm:t>
        <a:bodyPr/>
        <a:lstStyle/>
        <a:p>
          <a:r>
            <a:rPr lang="cs-CZ" b="1" dirty="0" smtClean="0">
              <a:latin typeface="Times New Roman" pitchFamily="18" charset="0"/>
              <a:cs typeface="Times New Roman" pitchFamily="18" charset="0"/>
            </a:rPr>
            <a:t>Keňa</a:t>
          </a:r>
          <a:endParaRPr lang="cs-CZ" b="1" dirty="0">
            <a:latin typeface="Times New Roman" pitchFamily="18" charset="0"/>
            <a:cs typeface="Times New Roman" pitchFamily="18" charset="0"/>
          </a:endParaRPr>
        </a:p>
      </dgm:t>
    </dgm:pt>
    <dgm:pt modelId="{CE4F3C17-F257-4BAC-82D9-D99CC5D3CCF4}" type="parTrans" cxnId="{303B8265-313F-4E36-82E3-0353FC2ECE43}">
      <dgm:prSet/>
      <dgm:spPr/>
      <dgm:t>
        <a:bodyPr/>
        <a:lstStyle/>
        <a:p>
          <a:endParaRPr lang="cs-CZ"/>
        </a:p>
      </dgm:t>
    </dgm:pt>
    <dgm:pt modelId="{D40B4AAB-ADE9-44B7-99D6-30CB04192301}" type="sibTrans" cxnId="{303B8265-313F-4E36-82E3-0353FC2ECE43}">
      <dgm:prSet/>
      <dgm:spPr/>
      <dgm:t>
        <a:bodyPr/>
        <a:lstStyle/>
        <a:p>
          <a:endParaRPr lang="cs-CZ"/>
        </a:p>
      </dgm:t>
    </dgm:pt>
    <dgm:pt modelId="{CF9383D2-F0D4-4AA4-805D-3FD23E5FFA69}">
      <dgm:prSet phldrT="[Text]"/>
      <dgm:spPr/>
      <dgm:t>
        <a:bodyPr/>
        <a:lstStyle/>
        <a:p>
          <a:r>
            <a:rPr lang="cs-CZ" b="1" dirty="0" smtClean="0">
              <a:latin typeface="Times New Roman" pitchFamily="18" charset="0"/>
              <a:cs typeface="Times New Roman" pitchFamily="18" charset="0"/>
            </a:rPr>
            <a:t>Somálsko</a:t>
          </a:r>
          <a:endParaRPr lang="cs-CZ" b="1" dirty="0">
            <a:latin typeface="Times New Roman" pitchFamily="18" charset="0"/>
            <a:cs typeface="Times New Roman" pitchFamily="18" charset="0"/>
          </a:endParaRPr>
        </a:p>
      </dgm:t>
    </dgm:pt>
    <dgm:pt modelId="{F26798CD-EDF9-49D5-A734-BF9B118E71C6}" type="parTrans" cxnId="{652F81AC-6C45-4272-BF5B-C1F3962EA1B2}">
      <dgm:prSet/>
      <dgm:spPr/>
      <dgm:t>
        <a:bodyPr/>
        <a:lstStyle/>
        <a:p>
          <a:endParaRPr lang="cs-CZ"/>
        </a:p>
      </dgm:t>
    </dgm:pt>
    <dgm:pt modelId="{A4821CDE-54E7-4705-B67C-2D8474C8DC44}" type="sibTrans" cxnId="{652F81AC-6C45-4272-BF5B-C1F3962EA1B2}">
      <dgm:prSet/>
      <dgm:spPr/>
      <dgm:t>
        <a:bodyPr/>
        <a:lstStyle/>
        <a:p>
          <a:endParaRPr lang="cs-CZ"/>
        </a:p>
      </dgm:t>
    </dgm:pt>
    <dgm:pt modelId="{C472148B-3EE0-4339-8C34-BB27715B6919}">
      <dgm:prSet phldrT="[Text]"/>
      <dgm:spPr/>
      <dgm:t>
        <a:bodyPr/>
        <a:lstStyle/>
        <a:p>
          <a:r>
            <a:rPr lang="cs-CZ" b="1" dirty="0" smtClean="0">
              <a:latin typeface="Times New Roman" pitchFamily="18" charset="0"/>
              <a:cs typeface="Times New Roman" pitchFamily="18" charset="0"/>
            </a:rPr>
            <a:t>Etiopie</a:t>
          </a:r>
          <a:endParaRPr lang="cs-CZ" b="1" dirty="0">
            <a:latin typeface="Times New Roman" pitchFamily="18" charset="0"/>
            <a:cs typeface="Times New Roman" pitchFamily="18" charset="0"/>
          </a:endParaRPr>
        </a:p>
      </dgm:t>
    </dgm:pt>
    <dgm:pt modelId="{B2B0770D-D602-4A8C-B944-67680F0E4723}" type="parTrans" cxnId="{77CE1D19-3B62-4830-BFF9-99993FA727C4}">
      <dgm:prSet/>
      <dgm:spPr/>
      <dgm:t>
        <a:bodyPr/>
        <a:lstStyle/>
        <a:p>
          <a:endParaRPr lang="cs-CZ"/>
        </a:p>
      </dgm:t>
    </dgm:pt>
    <dgm:pt modelId="{BC8958C4-4044-480C-B8EE-29C6DC697EC2}" type="sibTrans" cxnId="{77CE1D19-3B62-4830-BFF9-99993FA727C4}">
      <dgm:prSet/>
      <dgm:spPr/>
      <dgm:t>
        <a:bodyPr/>
        <a:lstStyle/>
        <a:p>
          <a:endParaRPr lang="cs-CZ"/>
        </a:p>
      </dgm:t>
    </dgm:pt>
    <dgm:pt modelId="{94E201D5-9899-4908-A407-78AAB5BAE296}" type="pres">
      <dgm:prSet presAssocID="{F19E2DA0-49D7-459B-A64B-9A49C6C5C34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627A67E-163C-4E36-A6DE-D3596363F1AD}" type="pres">
      <dgm:prSet presAssocID="{36E30A33-670C-49E4-9C75-A8F2860CE14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2E0D0B-D518-4E0A-95E8-642D7C4F6463}" type="pres">
      <dgm:prSet presAssocID="{53723C36-786B-4EDC-B109-284D89C484A6}" presName="sibTrans" presStyleCnt="0"/>
      <dgm:spPr/>
    </dgm:pt>
    <dgm:pt modelId="{59F33BC3-859B-43AC-B9F8-C372AD373033}" type="pres">
      <dgm:prSet presAssocID="{2EAB38EE-5CB2-46C4-95B8-9E5AD7440A4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E9C7AA-47B7-4948-84E0-AEB14EE0A31B}" type="pres">
      <dgm:prSet presAssocID="{D40B4AAB-ADE9-44B7-99D6-30CB04192301}" presName="sibTrans" presStyleCnt="0"/>
      <dgm:spPr/>
    </dgm:pt>
    <dgm:pt modelId="{C1DC4D60-A484-472C-AA68-F8D065250B46}" type="pres">
      <dgm:prSet presAssocID="{CF9383D2-F0D4-4AA4-805D-3FD23E5FFA6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529615-7D85-4C01-8D2D-1D7A80A905C2}" type="pres">
      <dgm:prSet presAssocID="{A4821CDE-54E7-4705-B67C-2D8474C8DC44}" presName="sibTrans" presStyleCnt="0"/>
      <dgm:spPr/>
    </dgm:pt>
    <dgm:pt modelId="{9869C69B-4267-4353-A061-A67337434FE8}" type="pres">
      <dgm:prSet presAssocID="{C472148B-3EE0-4339-8C34-BB27715B691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1187F5A-92A7-4913-9553-BB53EF34693B}" type="presOf" srcId="{36E30A33-670C-49E4-9C75-A8F2860CE146}" destId="{B627A67E-163C-4E36-A6DE-D3596363F1AD}" srcOrd="0" destOrd="0" presId="urn:microsoft.com/office/officeart/2005/8/layout/default#3"/>
    <dgm:cxn modelId="{C915D6FC-35C4-4520-A334-E07EF3D9B3C4}" type="presOf" srcId="{CF9383D2-F0D4-4AA4-805D-3FD23E5FFA69}" destId="{C1DC4D60-A484-472C-AA68-F8D065250B46}" srcOrd="0" destOrd="0" presId="urn:microsoft.com/office/officeart/2005/8/layout/default#3"/>
    <dgm:cxn modelId="{77CE1D19-3B62-4830-BFF9-99993FA727C4}" srcId="{F19E2DA0-49D7-459B-A64B-9A49C6C5C340}" destId="{C472148B-3EE0-4339-8C34-BB27715B6919}" srcOrd="3" destOrd="0" parTransId="{B2B0770D-D602-4A8C-B944-67680F0E4723}" sibTransId="{BC8958C4-4044-480C-B8EE-29C6DC697EC2}"/>
    <dgm:cxn modelId="{652F81AC-6C45-4272-BF5B-C1F3962EA1B2}" srcId="{F19E2DA0-49D7-459B-A64B-9A49C6C5C340}" destId="{CF9383D2-F0D4-4AA4-805D-3FD23E5FFA69}" srcOrd="2" destOrd="0" parTransId="{F26798CD-EDF9-49D5-A734-BF9B118E71C6}" sibTransId="{A4821CDE-54E7-4705-B67C-2D8474C8DC44}"/>
    <dgm:cxn modelId="{F0E9CA5D-CABD-40D5-AF9E-8ADD799E4F77}" type="presOf" srcId="{F19E2DA0-49D7-459B-A64B-9A49C6C5C340}" destId="{94E201D5-9899-4908-A407-78AAB5BAE296}" srcOrd="0" destOrd="0" presId="urn:microsoft.com/office/officeart/2005/8/layout/default#3"/>
    <dgm:cxn modelId="{BBD1E30A-AE82-45E8-B529-DFAE145F5619}" srcId="{F19E2DA0-49D7-459B-A64B-9A49C6C5C340}" destId="{36E30A33-670C-49E4-9C75-A8F2860CE146}" srcOrd="0" destOrd="0" parTransId="{07AD978B-1FAD-4D03-8578-52AD6E61AA33}" sibTransId="{53723C36-786B-4EDC-B109-284D89C484A6}"/>
    <dgm:cxn modelId="{14826E43-2D9A-49DC-8B58-0591CCDD6734}" type="presOf" srcId="{2EAB38EE-5CB2-46C4-95B8-9E5AD7440A49}" destId="{59F33BC3-859B-43AC-B9F8-C372AD373033}" srcOrd="0" destOrd="0" presId="urn:microsoft.com/office/officeart/2005/8/layout/default#3"/>
    <dgm:cxn modelId="{303B8265-313F-4E36-82E3-0353FC2ECE43}" srcId="{F19E2DA0-49D7-459B-A64B-9A49C6C5C340}" destId="{2EAB38EE-5CB2-46C4-95B8-9E5AD7440A49}" srcOrd="1" destOrd="0" parTransId="{CE4F3C17-F257-4BAC-82D9-D99CC5D3CCF4}" sibTransId="{D40B4AAB-ADE9-44B7-99D6-30CB04192301}"/>
    <dgm:cxn modelId="{B7A7B392-1295-4386-9FD0-17FA1951326D}" type="presOf" srcId="{C472148B-3EE0-4339-8C34-BB27715B6919}" destId="{9869C69B-4267-4353-A061-A67337434FE8}" srcOrd="0" destOrd="0" presId="urn:microsoft.com/office/officeart/2005/8/layout/default#3"/>
    <dgm:cxn modelId="{CD33BFD8-A0B8-4FB5-8C50-6E327B32E429}" type="presParOf" srcId="{94E201D5-9899-4908-A407-78AAB5BAE296}" destId="{B627A67E-163C-4E36-A6DE-D3596363F1AD}" srcOrd="0" destOrd="0" presId="urn:microsoft.com/office/officeart/2005/8/layout/default#3"/>
    <dgm:cxn modelId="{9E4C1C2C-1185-4956-AFA9-F8D7E50B919E}" type="presParOf" srcId="{94E201D5-9899-4908-A407-78AAB5BAE296}" destId="{3E2E0D0B-D518-4E0A-95E8-642D7C4F6463}" srcOrd="1" destOrd="0" presId="urn:microsoft.com/office/officeart/2005/8/layout/default#3"/>
    <dgm:cxn modelId="{D0CEC439-3AF6-42DF-9E59-123D570CB901}" type="presParOf" srcId="{94E201D5-9899-4908-A407-78AAB5BAE296}" destId="{59F33BC3-859B-43AC-B9F8-C372AD373033}" srcOrd="2" destOrd="0" presId="urn:microsoft.com/office/officeart/2005/8/layout/default#3"/>
    <dgm:cxn modelId="{8562F57A-F708-462E-82EC-C2B44B6491DA}" type="presParOf" srcId="{94E201D5-9899-4908-A407-78AAB5BAE296}" destId="{18E9C7AA-47B7-4948-84E0-AEB14EE0A31B}" srcOrd="3" destOrd="0" presId="urn:microsoft.com/office/officeart/2005/8/layout/default#3"/>
    <dgm:cxn modelId="{D8DACA25-03C3-4E9A-AC09-3D36716BF286}" type="presParOf" srcId="{94E201D5-9899-4908-A407-78AAB5BAE296}" destId="{C1DC4D60-A484-472C-AA68-F8D065250B46}" srcOrd="4" destOrd="0" presId="urn:microsoft.com/office/officeart/2005/8/layout/default#3"/>
    <dgm:cxn modelId="{C27B003E-9386-4369-98B9-8323F29876AA}" type="presParOf" srcId="{94E201D5-9899-4908-A407-78AAB5BAE296}" destId="{C2529615-7D85-4C01-8D2D-1D7A80A905C2}" srcOrd="5" destOrd="0" presId="urn:microsoft.com/office/officeart/2005/8/layout/default#3"/>
    <dgm:cxn modelId="{3C7C55B9-3469-49B0-8327-B553938F6255}" type="presParOf" srcId="{94E201D5-9899-4908-A407-78AAB5BAE296}" destId="{9869C69B-4267-4353-A061-A67337434FE8}" srcOrd="6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7BCF1B-23B5-40C6-BC2B-B212939DE28A}">
      <dsp:nvSpPr>
        <dsp:cNvPr id="0" name=""/>
        <dsp:cNvSpPr/>
      </dsp:nvSpPr>
      <dsp:spPr>
        <a:xfrm>
          <a:off x="71442" y="142873"/>
          <a:ext cx="4042333" cy="159479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b="1" kern="1200" dirty="0" smtClean="0">
              <a:latin typeface="Times New Roman" pitchFamily="18" charset="0"/>
              <a:cs typeface="Times New Roman" pitchFamily="18" charset="0"/>
            </a:rPr>
            <a:t>Senegal</a:t>
          </a:r>
          <a:endParaRPr lang="cs-CZ" sz="6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1442" y="142873"/>
        <a:ext cx="4042333" cy="1594797"/>
      </dsp:txXfrm>
    </dsp:sp>
    <dsp:sp modelId="{1DB23DD5-F48F-4216-B281-D0BBC9EB5193}">
      <dsp:nvSpPr>
        <dsp:cNvPr id="0" name=""/>
        <dsp:cNvSpPr/>
      </dsp:nvSpPr>
      <dsp:spPr>
        <a:xfrm>
          <a:off x="4366019" y="128074"/>
          <a:ext cx="4148653" cy="159479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b="1" kern="1200" dirty="0" smtClean="0">
              <a:latin typeface="Times New Roman" pitchFamily="18" charset="0"/>
              <a:cs typeface="Times New Roman" pitchFamily="18" charset="0"/>
            </a:rPr>
            <a:t>Guinea</a:t>
          </a:r>
          <a:endParaRPr lang="cs-CZ" sz="6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66019" y="128074"/>
        <a:ext cx="4148653" cy="1594797"/>
      </dsp:txXfrm>
    </dsp:sp>
    <dsp:sp modelId="{0B358ACC-6FF6-4A0B-8818-8D2B16BF2F9C}">
      <dsp:nvSpPr>
        <dsp:cNvPr id="0" name=""/>
        <dsp:cNvSpPr/>
      </dsp:nvSpPr>
      <dsp:spPr>
        <a:xfrm>
          <a:off x="0" y="1912312"/>
          <a:ext cx="4108942" cy="15947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b="1" kern="1200" dirty="0" smtClean="0">
              <a:latin typeface="Times New Roman" pitchFamily="18" charset="0"/>
              <a:cs typeface="Times New Roman" pitchFamily="18" charset="0"/>
            </a:rPr>
            <a:t>Libérie</a:t>
          </a:r>
          <a:endParaRPr lang="cs-CZ" sz="6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912312"/>
        <a:ext cx="4108942" cy="1594797"/>
      </dsp:txXfrm>
    </dsp:sp>
    <dsp:sp modelId="{C688FDDB-0A86-4474-9BB9-7BAF20B3377B}">
      <dsp:nvSpPr>
        <dsp:cNvPr id="0" name=""/>
        <dsp:cNvSpPr/>
      </dsp:nvSpPr>
      <dsp:spPr>
        <a:xfrm>
          <a:off x="4359095" y="1944240"/>
          <a:ext cx="4150380" cy="159479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b="1" kern="1200" dirty="0" smtClean="0">
              <a:latin typeface="Times New Roman" pitchFamily="18" charset="0"/>
              <a:cs typeface="Times New Roman" pitchFamily="18" charset="0"/>
            </a:rPr>
            <a:t>Pobřeží Slonoviny</a:t>
          </a:r>
          <a:endParaRPr lang="cs-CZ" sz="6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59095" y="1944240"/>
        <a:ext cx="4150380" cy="1594797"/>
      </dsp:txXfrm>
    </dsp:sp>
    <dsp:sp modelId="{A2F5C1C4-43F0-4F6A-98AB-62D2083E4C43}">
      <dsp:nvSpPr>
        <dsp:cNvPr id="0" name=""/>
        <dsp:cNvSpPr/>
      </dsp:nvSpPr>
      <dsp:spPr>
        <a:xfrm>
          <a:off x="71442" y="3849268"/>
          <a:ext cx="4109872" cy="159479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6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b="1" kern="1200" dirty="0" smtClean="0">
              <a:latin typeface="Times New Roman" pitchFamily="18" charset="0"/>
              <a:cs typeface="Times New Roman" pitchFamily="18" charset="0"/>
            </a:rPr>
            <a:t>Ghana</a:t>
          </a:r>
          <a:endParaRPr lang="cs-CZ" sz="6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1442" y="3849268"/>
        <a:ext cx="4109872" cy="1594797"/>
      </dsp:txXfrm>
    </dsp:sp>
    <dsp:sp modelId="{5F1A1DAF-CA06-4274-9F94-1C4121EE272C}">
      <dsp:nvSpPr>
        <dsp:cNvPr id="0" name=""/>
        <dsp:cNvSpPr/>
      </dsp:nvSpPr>
      <dsp:spPr>
        <a:xfrm>
          <a:off x="4447115" y="3849268"/>
          <a:ext cx="4054001" cy="159479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b="1" kern="1200" dirty="0" smtClean="0">
              <a:latin typeface="Times New Roman" pitchFamily="18" charset="0"/>
              <a:cs typeface="Times New Roman" pitchFamily="18" charset="0"/>
            </a:rPr>
            <a:t>Nigérie</a:t>
          </a:r>
          <a:endParaRPr lang="cs-CZ" sz="6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47115" y="3849268"/>
        <a:ext cx="4054001" cy="15947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0CAA80-7C50-40AF-81B8-48EFAC1A04E8}">
      <dsp:nvSpPr>
        <dsp:cNvPr id="0" name=""/>
        <dsp:cNvSpPr/>
      </dsp:nvSpPr>
      <dsp:spPr>
        <a:xfrm>
          <a:off x="0" y="0"/>
          <a:ext cx="4142687" cy="193752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b="1" kern="1200" dirty="0" smtClean="0">
              <a:latin typeface="Times New Roman" pitchFamily="18" charset="0"/>
              <a:cs typeface="Times New Roman" pitchFamily="18" charset="0"/>
            </a:rPr>
            <a:t>Demokratická republika Kongo</a:t>
          </a:r>
          <a:endParaRPr lang="cs-CZ" sz="4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4142687" cy="1937523"/>
      </dsp:txXfrm>
    </dsp:sp>
    <dsp:sp modelId="{9705A620-2D53-4547-A457-7382E474ECB6}">
      <dsp:nvSpPr>
        <dsp:cNvPr id="0" name=""/>
        <dsp:cNvSpPr/>
      </dsp:nvSpPr>
      <dsp:spPr>
        <a:xfrm>
          <a:off x="4496890" y="3084"/>
          <a:ext cx="4034837" cy="193391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b="1" kern="1200" dirty="0" smtClean="0">
              <a:latin typeface="Times New Roman" pitchFamily="18" charset="0"/>
              <a:cs typeface="Times New Roman" pitchFamily="18" charset="0"/>
            </a:rPr>
            <a:t>Středoafrická republika</a:t>
          </a:r>
          <a:endParaRPr lang="cs-CZ" sz="4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96890" y="3084"/>
        <a:ext cx="4034837" cy="1933917"/>
      </dsp:txXfrm>
    </dsp:sp>
    <dsp:sp modelId="{DFD0B09B-A9E8-4833-BB70-7C4ADDAB2807}">
      <dsp:nvSpPr>
        <dsp:cNvPr id="0" name=""/>
        <dsp:cNvSpPr/>
      </dsp:nvSpPr>
      <dsp:spPr>
        <a:xfrm>
          <a:off x="382692" y="2193776"/>
          <a:ext cx="3725620" cy="143100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b="1" kern="1200" dirty="0" smtClean="0">
              <a:latin typeface="Times New Roman" pitchFamily="18" charset="0"/>
              <a:cs typeface="Times New Roman" pitchFamily="18" charset="0"/>
            </a:rPr>
            <a:t>Konžská republika</a:t>
          </a:r>
          <a:endParaRPr lang="cs-CZ" sz="4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2692" y="2193776"/>
        <a:ext cx="3725620" cy="1431004"/>
      </dsp:txXfrm>
    </dsp:sp>
    <dsp:sp modelId="{31779204-833B-4A9A-8AC5-AAAF57AB5D70}">
      <dsp:nvSpPr>
        <dsp:cNvPr id="0" name=""/>
        <dsp:cNvSpPr/>
      </dsp:nvSpPr>
      <dsp:spPr>
        <a:xfrm>
          <a:off x="4756558" y="2193776"/>
          <a:ext cx="3650039" cy="143100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b="1" kern="1200" dirty="0" smtClean="0">
              <a:latin typeface="Times New Roman" pitchFamily="18" charset="0"/>
              <a:cs typeface="Times New Roman" pitchFamily="18" charset="0"/>
            </a:rPr>
            <a:t>Gabon</a:t>
          </a:r>
          <a:endParaRPr lang="cs-CZ" sz="4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56558" y="2193776"/>
        <a:ext cx="3650039" cy="1431004"/>
      </dsp:txXfrm>
    </dsp:sp>
    <dsp:sp modelId="{A29D4330-7F68-4613-9A97-858FDD5A9236}">
      <dsp:nvSpPr>
        <dsp:cNvPr id="0" name=""/>
        <dsp:cNvSpPr/>
      </dsp:nvSpPr>
      <dsp:spPr>
        <a:xfrm>
          <a:off x="2707538" y="3848092"/>
          <a:ext cx="3573075" cy="165259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6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b="1" kern="1200" dirty="0" smtClean="0">
              <a:latin typeface="Times New Roman" pitchFamily="18" charset="0"/>
              <a:cs typeface="Times New Roman" pitchFamily="18" charset="0"/>
            </a:rPr>
            <a:t>Kamerun</a:t>
          </a:r>
          <a:endParaRPr lang="cs-CZ" sz="4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07538" y="3848092"/>
        <a:ext cx="3573075" cy="16525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27A67E-163C-4E36-A6DE-D3596363F1AD}">
      <dsp:nvSpPr>
        <dsp:cNvPr id="0" name=""/>
        <dsp:cNvSpPr/>
      </dsp:nvSpPr>
      <dsp:spPr>
        <a:xfrm>
          <a:off x="5571" y="1294"/>
          <a:ext cx="4174354" cy="250461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b="1" kern="1200" dirty="0" smtClean="0">
              <a:latin typeface="Times New Roman" pitchFamily="18" charset="0"/>
              <a:cs typeface="Times New Roman" pitchFamily="18" charset="0"/>
            </a:rPr>
            <a:t>Tanzanie</a:t>
          </a:r>
          <a:endParaRPr lang="cs-CZ" sz="6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71" y="1294"/>
        <a:ext cx="4174354" cy="2504612"/>
      </dsp:txXfrm>
    </dsp:sp>
    <dsp:sp modelId="{59F33BC3-859B-43AC-B9F8-C372AD373033}">
      <dsp:nvSpPr>
        <dsp:cNvPr id="0" name=""/>
        <dsp:cNvSpPr/>
      </dsp:nvSpPr>
      <dsp:spPr>
        <a:xfrm>
          <a:off x="4597361" y="1294"/>
          <a:ext cx="4174354" cy="250461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b="1" kern="1200" dirty="0" smtClean="0">
              <a:latin typeface="Times New Roman" pitchFamily="18" charset="0"/>
              <a:cs typeface="Times New Roman" pitchFamily="18" charset="0"/>
            </a:rPr>
            <a:t>Keňa</a:t>
          </a:r>
          <a:endParaRPr lang="cs-CZ" sz="6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97361" y="1294"/>
        <a:ext cx="4174354" cy="2504612"/>
      </dsp:txXfrm>
    </dsp:sp>
    <dsp:sp modelId="{C1DC4D60-A484-472C-AA68-F8D065250B46}">
      <dsp:nvSpPr>
        <dsp:cNvPr id="0" name=""/>
        <dsp:cNvSpPr/>
      </dsp:nvSpPr>
      <dsp:spPr>
        <a:xfrm>
          <a:off x="5571" y="2923342"/>
          <a:ext cx="4174354" cy="25046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b="1" kern="1200" dirty="0" smtClean="0">
              <a:latin typeface="Times New Roman" pitchFamily="18" charset="0"/>
              <a:cs typeface="Times New Roman" pitchFamily="18" charset="0"/>
            </a:rPr>
            <a:t>Somálsko</a:t>
          </a:r>
          <a:endParaRPr lang="cs-CZ" sz="6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71" y="2923342"/>
        <a:ext cx="4174354" cy="2504612"/>
      </dsp:txXfrm>
    </dsp:sp>
    <dsp:sp modelId="{9869C69B-4267-4353-A061-A67337434FE8}">
      <dsp:nvSpPr>
        <dsp:cNvPr id="0" name=""/>
        <dsp:cNvSpPr/>
      </dsp:nvSpPr>
      <dsp:spPr>
        <a:xfrm>
          <a:off x="4597361" y="2923342"/>
          <a:ext cx="4174354" cy="25046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b="1" kern="1200" dirty="0" smtClean="0">
              <a:latin typeface="Times New Roman" pitchFamily="18" charset="0"/>
              <a:cs typeface="Times New Roman" pitchFamily="18" charset="0"/>
            </a:rPr>
            <a:t>Etiopie</a:t>
          </a:r>
          <a:endParaRPr lang="cs-CZ" sz="6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97361" y="2923342"/>
        <a:ext cx="4174354" cy="25046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F6CDB7-93C2-4A00-AFAD-84C6DC4A9791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B7376A-04EB-4A3E-A29D-588470232B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7376A-04EB-4A3E-A29D-588470232BD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7376A-04EB-4A3E-A29D-588470232BD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7376A-04EB-4A3E-A29D-588470232BD0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B7376A-04EB-4A3E-A29D-588470232BD0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AF685F-D562-4357-9C8C-C3182ABAFC3B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E951A9C-6ACF-4223-8217-171781724E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lmh3iFEmRwo&amp;feature=channel" TargetMode="Externa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t0.gstatic.com/images?q=tbn:ANd9GcR3oASRfjZjYOeBmlo1vTG6K4v3ePxBh_vJqSverT9EYOIXZnMh" TargetMode="External"/><Relationship Id="rId13" Type="http://schemas.openxmlformats.org/officeDocument/2006/relationships/hyperlink" Target="http://www.mojeafrika.cz/upl/zeme/100016o_kongo.gif" TargetMode="External"/><Relationship Id="rId3" Type="http://schemas.openxmlformats.org/officeDocument/2006/relationships/hyperlink" Target="http://www.nasevyziva.cz/sekce-koreni/clanek-hrebickovec-vonny--hrebicek-kvet-caryophyllus-aromaticus-l--303.html" TargetMode="External"/><Relationship Id="rId7" Type="http://schemas.openxmlformats.org/officeDocument/2006/relationships/hyperlink" Target="http://www.top10list.cz/wp-content/uploads/2012/02/103.jpg" TargetMode="External"/><Relationship Id="rId12" Type="http://schemas.openxmlformats.org/officeDocument/2006/relationships/hyperlink" Target="http://upload.wikimedia.org/wikipedia/commons/4/4d/Shiphouse_Abuja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receptar.cz/zajimavosti/cukrova-trtina-dava-nejen-cukr-ale-i-zdravou-a-chutnou-melasu/" TargetMode="External"/><Relationship Id="rId11" Type="http://schemas.openxmlformats.org/officeDocument/2006/relationships/hyperlink" Target="http://www.fussballtempel.net/caf/NGR/Abuja_A.jpg" TargetMode="External"/><Relationship Id="rId5" Type="http://schemas.openxmlformats.org/officeDocument/2006/relationships/hyperlink" Target="http://www.guh.cz/edu/bi/biologie_rostliny/html02/foto_131.html" TargetMode="External"/><Relationship Id="rId10" Type="http://schemas.openxmlformats.org/officeDocument/2006/relationships/hyperlink" Target="http://www.mzv.cz/public/e1/b5/32/221235_23986_ni_flag.gif" TargetMode="External"/><Relationship Id="rId4" Type="http://schemas.openxmlformats.org/officeDocument/2006/relationships/hyperlink" Target="http://www.biolib.cz/cz/taxonimage/id57267/" TargetMode="External"/><Relationship Id="rId9" Type="http://schemas.openxmlformats.org/officeDocument/2006/relationships/hyperlink" Target="http://www.aeroweb.cz/Obrazky/Image/Dvorak_Kena/7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-cdn.tripadvisor.com/media/photo-s/01/b8/bc/74/hotel-avec-piscine-brazzaville.jpg" TargetMode="External"/><Relationship Id="rId2" Type="http://schemas.openxmlformats.org/officeDocument/2006/relationships/hyperlink" Target="http://img1.loadtr.com/b-420316-Brazzaville_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g.cz.prg.cmestatic.com/media/images/750x750/Jan2010/587420.jpg?d41d" TargetMode="External"/><Relationship Id="rId5" Type="http://schemas.openxmlformats.org/officeDocument/2006/relationships/hyperlink" Target="http://waithash.com/wp-content/uploads/2011/05/future-Nairobi-1.jpg" TargetMode="External"/><Relationship Id="rId4" Type="http://schemas.openxmlformats.org/officeDocument/2006/relationships/hyperlink" Target="http://www.mojeafrika.cz/upl/zeme/100014o_kena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318611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864399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3163111"/>
              </p:ext>
            </p:extLst>
          </p:nvPr>
        </p:nvGraphicFramePr>
        <p:xfrm>
          <a:off x="357158" y="4071942"/>
          <a:ext cx="8572560" cy="2428890"/>
        </p:xfrm>
        <a:graphic>
          <a:graphicData uri="http://schemas.openxmlformats.org/drawingml/2006/table">
            <a:tbl>
              <a:tblPr/>
              <a:tblGrid>
                <a:gridCol w="8572560"/>
              </a:tblGrid>
              <a:tr h="4857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NÁZEV ŠKOLY: Speciální základní škola, Chlumec nad Cidlinou , Smetanova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7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AUTOR: Mgr. Hana Dvořáčková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7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NÁZEV: </a:t>
                      </a:r>
                      <a:r>
                        <a:rPr lang="cs-CZ" sz="1800" dirty="0" smtClean="0">
                          <a:latin typeface="Times New Roman"/>
                          <a:ea typeface="Times New Roman"/>
                        </a:rPr>
                        <a:t>VY_32_INOVACE_30_TROPICKÁ </a:t>
                      </a:r>
                      <a:r>
                        <a:rPr lang="cs-CZ" sz="1800" baseline="0" dirty="0" smtClean="0">
                          <a:latin typeface="Times New Roman"/>
                          <a:ea typeface="Times New Roman"/>
                        </a:rPr>
                        <a:t> AFRIKA</a:t>
                      </a:r>
                      <a:endParaRPr lang="cs-CZ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7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TEMA</a:t>
                      </a:r>
                      <a:r>
                        <a:rPr lang="cs-CZ" sz="1800">
                          <a:latin typeface="Times New Roman"/>
                          <a:ea typeface="Times New Roman"/>
                        </a:rPr>
                        <a:t>: </a:t>
                      </a:r>
                      <a:r>
                        <a:rPr lang="cs-CZ" sz="1800" smtClean="0">
                          <a:latin typeface="Times New Roman"/>
                          <a:ea typeface="Times New Roman"/>
                        </a:rPr>
                        <a:t>ZEMĚPIS 1</a:t>
                      </a:r>
                      <a:endParaRPr lang="cs-CZ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7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Times New Roman"/>
                          <a:ea typeface="Times New Roman"/>
                        </a:rPr>
                        <a:t>ČÍSLO PROJEKTU:  CZ.1.07/1.4.00/21.2598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top10list.cz/wp-content/uploads/2012/02/1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667768" cy="600078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3500438"/>
            <a:ext cx="8686800" cy="2643206"/>
          </a:xfrm>
        </p:spPr>
        <p:txBody>
          <a:bodyPr>
            <a:noAutofit/>
          </a:bodyPr>
          <a:lstStyle/>
          <a:p>
            <a:pPr algn="ctr"/>
            <a:r>
              <a:rPr lang="cs-CZ" sz="9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TROPICKÁ  AFRIKA</a:t>
            </a:r>
            <a:endParaRPr lang="cs-CZ" sz="9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6357958"/>
            <a:ext cx="8686800" cy="357190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Základní informace o Tropické Africe, test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0"/>
            <a:ext cx="8686800" cy="928670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Základní údaje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57216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Rozkládá se podél rovníku</a:t>
            </a:r>
          </a:p>
          <a:p>
            <a:pPr>
              <a:buFont typeface="Wingdings" pitchFamily="2" charset="2"/>
              <a:buChar char="v"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Nejzaostalejší oblast Afriky</a:t>
            </a:r>
          </a:p>
          <a:p>
            <a:pPr>
              <a:buFont typeface="Wingdings" pitchFamily="2" charset="2"/>
              <a:buChar char="v"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Nedostatek vody, neúroda, tropické choroby (malárie)</a:t>
            </a:r>
          </a:p>
          <a:p>
            <a:pPr>
              <a:buFont typeface="Wingdings" pitchFamily="2" charset="2"/>
              <a:buChar char="v"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Rozdělena na 3 části: západní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střední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východní</a:t>
            </a:r>
          </a:p>
          <a:p>
            <a:pPr>
              <a:buFont typeface="Wingdings" pitchFamily="2" charset="2"/>
              <a:buChar char="v"/>
            </a:pPr>
            <a:endParaRPr lang="cs-CZ" sz="4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21429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285728"/>
            <a:ext cx="9144000" cy="350046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47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Povrch: </a:t>
            </a:r>
            <a:r>
              <a:rPr lang="cs-CZ" sz="47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Východoafrická vysočina</a:t>
            </a:r>
          </a:p>
          <a:p>
            <a:pPr>
              <a:buNone/>
            </a:pPr>
            <a:r>
              <a:rPr lang="cs-CZ" sz="47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     Konžská pánev s tropickými    	     pralesy</a:t>
            </a:r>
          </a:p>
          <a:p>
            <a:pPr>
              <a:buNone/>
            </a:pPr>
            <a:r>
              <a:rPr lang="cs-CZ" sz="47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Podnebí:</a:t>
            </a:r>
            <a:r>
              <a:rPr lang="cs-CZ" sz="47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teplé, vlhké</a:t>
            </a:r>
            <a:endParaRPr lang="cs-CZ" sz="47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Vodstvo:</a:t>
            </a:r>
            <a:r>
              <a:rPr lang="cs-CZ" sz="4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Kongo, Niger, jezero </a:t>
            </a:r>
            <a:r>
              <a:rPr lang="cs-CZ" sz="46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Ukerewe</a:t>
            </a:r>
            <a:endParaRPr lang="cs-CZ" sz="4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Kongo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14282" y="3857628"/>
            <a:ext cx="4073487" cy="2857520"/>
          </a:xfrm>
        </p:spPr>
      </p:pic>
      <p:pic>
        <p:nvPicPr>
          <p:cNvPr id="26626" name="Picture 2" descr="http://www.aeroweb.cz/Obrazky/Image/Dvorak_Kena/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714752"/>
            <a:ext cx="4505098" cy="300039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785918" y="6143644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Kongo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00826" y="3857628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Jezero </a:t>
            </a:r>
            <a:r>
              <a:rPr lang="cs-CZ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Ukerewe</a:t>
            </a:r>
            <a:endParaRPr lang="cs-CZ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45719"/>
          </a:xfrm>
        </p:spPr>
        <p:txBody>
          <a:bodyPr>
            <a:noAutofit/>
          </a:bodyPr>
          <a:lstStyle/>
          <a:p>
            <a:pPr algn="ctr"/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2844" y="500042"/>
            <a:ext cx="5429288" cy="635795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Nerostné suroviny: 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ropa, bauxit, zlato, uran,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železná ruda, měď,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diamanty</a:t>
            </a:r>
          </a:p>
          <a:p>
            <a:pPr>
              <a:buNone/>
            </a:pPr>
            <a:endParaRPr lang="cs-CZ" sz="4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Plodiny:</a:t>
            </a: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kakaovník, 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kaučukovník, čajovník,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cukrová třtina, kávovník, 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bavlník, kokosové palmy, 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koření – hřebíček, pepř,  </a:t>
            </a:r>
          </a:p>
          <a:p>
            <a:pPr>
              <a:buNone/>
            </a:pPr>
            <a:r>
              <a:rPr lang="cs-CZ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podzemnice olejná</a:t>
            </a:r>
            <a:endParaRPr lang="cs-CZ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49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29256" y="214290"/>
            <a:ext cx="3429024" cy="3296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34892" y="3802916"/>
            <a:ext cx="3794826" cy="282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5715008" y="3857628"/>
            <a:ext cx="2286016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Hřebíčkovec vonný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57884" y="214290"/>
            <a:ext cx="2357454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Pepřovník černý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1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642918"/>
            <a:ext cx="3438700" cy="276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3000364" y="142852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Podzemnice olejná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214290"/>
            <a:ext cx="26765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214818"/>
            <a:ext cx="3643338" cy="2431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714612" y="3714752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Cukrová třtina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4286256"/>
            <a:ext cx="3643338" cy="2419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785818"/>
          </a:xfrm>
        </p:spPr>
        <p:txBody>
          <a:bodyPr>
            <a:noAutofit/>
          </a:bodyPr>
          <a:lstStyle/>
          <a:p>
            <a:pPr algn="ctr"/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STÁTY Západní části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142984"/>
            <a:ext cx="8777318" cy="5715016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285720" y="1285860"/>
          <a:ext cx="8572560" cy="557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714876" y="5072075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http://www.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youtube.com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watch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?v=lmh3iFEmRwo&amp;feature=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channel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7BCF1B-23B5-40C6-BC2B-B212939DE2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4">
                                            <p:graphicEl>
                                              <a:dgm id="{9B7BCF1B-23B5-40C6-BC2B-B212939DE2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B23DD5-F48F-4216-B281-D0BBC9EB51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4">
                                            <p:graphicEl>
                                              <a:dgm id="{1DB23DD5-F48F-4216-B281-D0BBC9EB51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358ACC-6FF6-4A0B-8818-8D2B16BF2F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4">
                                            <p:graphicEl>
                                              <a:dgm id="{0B358ACC-6FF6-4A0B-8818-8D2B16BF2F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88FDDB-0A86-4474-9BB9-7BAF20B337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4">
                                            <p:graphicEl>
                                              <a:dgm id="{C688FDDB-0A86-4474-9BB9-7BAF20B337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2F5C1C4-43F0-4F6A-98AB-62D2083E4C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4">
                                            <p:graphicEl>
                                              <a:dgm id="{A2F5C1C4-43F0-4F6A-98AB-62D2083E4C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1A1DAF-CA06-4274-9F94-1C4121EE27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4">
                                            <p:graphicEl>
                                              <a:dgm id="{5F1A1DAF-CA06-4274-9F94-1C4121EE27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0034" y="0"/>
            <a:ext cx="2841488" cy="92867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Nigérie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04800" y="1000108"/>
            <a:ext cx="4191000" cy="26432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Hlavní město: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Abuja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170 milionů obyvatel</a:t>
            </a:r>
          </a:p>
          <a:p>
            <a:pPr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(7. nejlidnatější země světa)</a:t>
            </a:r>
          </a:p>
          <a:p>
            <a:pPr>
              <a:buNone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Úřední jazyk: angličtina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Nigéri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142852"/>
            <a:ext cx="1728742" cy="857229"/>
          </a:xfrm>
          <a:prstGeom prst="rect">
            <a:avLst/>
          </a:prstGeom>
          <a:noFill/>
        </p:spPr>
      </p:pic>
      <p:pic>
        <p:nvPicPr>
          <p:cNvPr id="23556" name="Picture 4" descr="http://www.fussballtempel.net/caf/NGR/Abuja_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714752"/>
            <a:ext cx="3429024" cy="3000396"/>
          </a:xfrm>
          <a:prstGeom prst="rect">
            <a:avLst/>
          </a:prstGeom>
          <a:noFill/>
        </p:spPr>
      </p:pic>
      <p:pic>
        <p:nvPicPr>
          <p:cNvPr id="23558" name="Picture 6" descr="File:Shiphouse Abuj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30532" y="1142984"/>
            <a:ext cx="4813468" cy="3000396"/>
          </a:xfrm>
          <a:prstGeom prst="rect">
            <a:avLst/>
          </a:prstGeom>
          <a:noFill/>
        </p:spPr>
      </p:pic>
      <p:pic>
        <p:nvPicPr>
          <p:cNvPr id="7170" name="Picture 2" descr="http://newspaper.li/static/e0ad4f7dbbaf08eb35fd89f8361e2df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786969" y="4071938"/>
            <a:ext cx="3570563" cy="2574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Státy  střední  části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142875" y="1143000"/>
          <a:ext cx="8848725" cy="550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A0CAA80-7C50-40AF-81B8-48EFAC1A04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7">
                                            <p:graphicEl>
                                              <a:dgm id="{1A0CAA80-7C50-40AF-81B8-48EFAC1A04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705A620-2D53-4547-A457-7382E474EC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7">
                                            <p:graphicEl>
                                              <a:dgm id="{9705A620-2D53-4547-A457-7382E474EC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FD0B09B-A9E8-4833-BB70-7C4ADDAB2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7">
                                            <p:graphicEl>
                                              <a:dgm id="{DFD0B09B-A9E8-4833-BB70-7C4ADDAB28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1779204-833B-4A9A-8AC5-AAAF57AB5D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7">
                                            <p:graphicEl>
                                              <a:dgm id="{31779204-833B-4A9A-8AC5-AAAF57AB5D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29D4330-7F68-4613-9A97-858FDD5A92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7">
                                            <p:graphicEl>
                                              <a:dgm id="{A29D4330-7F68-4613-9A97-858FDD5A92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7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0"/>
            <a:ext cx="5572164" cy="100010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Konžská republika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071546"/>
            <a:ext cx="5429256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Hlavní město: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Brazzaville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4 miliony obyvatel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Úřední jazyk: francouzština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Zástupný symbol pro obsah 10" descr="hotel-avec-piscine-brazzaville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29190" y="4000504"/>
            <a:ext cx="3921903" cy="2609848"/>
          </a:xfrm>
        </p:spPr>
      </p:pic>
      <p:pic>
        <p:nvPicPr>
          <p:cNvPr id="24582" name="Picture 6" descr="Brazzaville  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143248"/>
            <a:ext cx="4403894" cy="3309213"/>
          </a:xfrm>
          <a:prstGeom prst="rect">
            <a:avLst/>
          </a:prstGeom>
          <a:noFill/>
        </p:spPr>
      </p:pic>
      <p:pic>
        <p:nvPicPr>
          <p:cNvPr id="24586" name="Picture 10" descr="http://t3.gstatic.com/images?q=tbn:ANd9GcSmJMWoKwRS2MwcUbXMnFwri7NbhDc76KjhDgCuJ_U6-PXx0mz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285728"/>
            <a:ext cx="2786082" cy="3397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Státy  východní  části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14313" y="1214438"/>
          <a:ext cx="8777287" cy="5429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627A67E-163C-4E36-A6DE-D3596363F1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4">
                                            <p:graphicEl>
                                              <a:dgm id="{B627A67E-163C-4E36-A6DE-D3596363F1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F33BC3-859B-43AC-B9F8-C372AD3730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4">
                                            <p:graphicEl>
                                              <a:dgm id="{59F33BC3-859B-43AC-B9F8-C372AD3730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DC4D60-A484-472C-AA68-F8D065250B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4">
                                            <p:graphicEl>
                                              <a:dgm id="{C1DC4D60-A484-472C-AA68-F8D065250B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69C69B-4267-4353-A061-A67337434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4">
                                            <p:graphicEl>
                                              <a:dgm id="{9869C69B-4267-4353-A061-A67337434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t2.gstatic.com/images?q=tbn:ANd9GcSnud-9WlEsUmHEwqK2AbrWY0V_T55v1jZvplZCwj3b7YytDRjnW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285728"/>
            <a:ext cx="2571768" cy="3136302"/>
          </a:xfrm>
          <a:prstGeom prst="rect">
            <a:avLst/>
          </a:prstGeom>
          <a:noFill/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42910" y="0"/>
            <a:ext cx="1698480" cy="92869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Keňa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42844" y="1071546"/>
            <a:ext cx="7000924" cy="264320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Hlavní město: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Nairobi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38 milionů obyvatel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Úřední jazyk: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angličtina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Mnoho národních parků a rezervací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keňa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000628" y="3714752"/>
            <a:ext cx="3857371" cy="2895600"/>
          </a:xfrm>
        </p:spPr>
      </p:pic>
      <p:pic>
        <p:nvPicPr>
          <p:cNvPr id="3074" name="Picture 2" descr="http://waithash.com/wp-content/uploads/2011/05/future-Nairobi-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875172"/>
            <a:ext cx="4214842" cy="27923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857256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Vyber  správnou  odpověď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214422"/>
            <a:ext cx="8777318" cy="5429288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Tropická Afrika se rozkládá kolem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obratníku Raka – rovníku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 to oblast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zaostalá – vyspělá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Podnebí je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teplé – chladné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Nejlidnatějším státem je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Etiopie – Nigérie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Hlavním městem Keni je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Nairobi – Brazzaville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Pěstuje se zde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cukrová řepa – cukrová třtina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857256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Správné  odpovědi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43050"/>
            <a:ext cx="8777318" cy="464347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Tropická Afrika se rozkládá kolem rovníku.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 to oblast zaostalá.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Podnebí je teplé.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Nejlidnatějším státem je Nigérie.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Hlavním městem Keni je Nairobi.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Pěstuje se zde cukrová třtina.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57150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71501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http://www.osivo-semena.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/199-1872-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large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/zahrada-semena-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pepr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cerny.jpg</a:t>
            </a:r>
            <a:endParaRPr lang="cs-CZ" sz="20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nasevyziva.cz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img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_data_arch/1/1321775202cla_10720272cloves.jpg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biolib.cz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/IMG/GAL/57267.jpg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guh.cz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edu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bi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/biologie_rostliny/foto02/foto_131.jpg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ireceptar.cz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/res/data/108/013183.jpg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fiftyfifty.cz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/fotografie/2006-04-c4720122/NYT-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Cukrova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trtina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-je-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klicem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-k-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energeticke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sobestacnosti.jpg</a:t>
            </a:r>
            <a:endParaRPr lang="cs-CZ" sz="2000" dirty="0" smtClean="0">
              <a:latin typeface="Times New Roman" pitchFamily="18" charset="0"/>
              <a:cs typeface="Times New Roman" pitchFamily="18" charset="0"/>
              <a:hlinkClick r:id="rId6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http://www.top10list.cz/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wp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content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uploads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/2012/02/103.jpg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http://t0.gstatic.com/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images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8"/>
              </a:rPr>
              <a:t>?q=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tbn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8"/>
              </a:rPr>
              <a:t>:ANd9GcR3oASRfjZjYOeBmlo1vTG6K4v3ePxBh_vJqSverT9EYOIXZnMh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aeroweb.cz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Obrazky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9"/>
              </a:rPr>
              <a:t>/Image/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Dvorak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9"/>
              </a:rPr>
              <a:t>_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Kena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9"/>
              </a:rPr>
              <a:t>/7.jpg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mzv.cz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0"/>
              </a:rPr>
              <a:t>/public/e1/b5/32/221235_23986_ni_flag.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gif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fussballtempel.net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1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caf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1"/>
              </a:rPr>
              <a:t>/NGR/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Abuja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1"/>
              </a:rPr>
              <a:t>_A.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http://upload.wikimedia.org/wikipedia/commons/4/4d/Shiphouse_Abuja.jpg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3"/>
              </a:rPr>
              <a:t>newspaper.li/static/e0ad4f7dbbaf08eb35fd89f8361e2df1.jpg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3"/>
              </a:rPr>
              <a:t>://www.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mojeafrika.cz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upl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zeme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3"/>
              </a:rPr>
              <a:t>/100016o_kongo.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gif</a:t>
            </a:r>
            <a:endParaRPr lang="cs-CZ" sz="2000" dirty="0">
              <a:latin typeface="Times New Roman" pitchFamily="18" charset="0"/>
              <a:cs typeface="Times New Roman" pitchFamily="18" charset="0"/>
              <a:hlinkClick r:id="rId6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00174"/>
            <a:ext cx="8686800" cy="5143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http://img1.loadtr.com/b-420316-Brazzaville_.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http://media-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cdn.tripadvisor.com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/media/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photo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-s/01/b8/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bc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/74/hotel-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avec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piscine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brazzaville.jpg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mojeafrika.cz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upl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zeme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/100014o_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kena.gif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waithash.com/wp-content/uploads/2011/05/future-Nairobi-1.jpg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img.cz.prg.cmestatic.com/media/images/750x750/Jan2010/587420.jpg?d41d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444</TotalTime>
  <Words>361</Words>
  <Application>Microsoft Office PowerPoint</Application>
  <PresentationFormat>Předvádění na obrazovce (4:3)</PresentationFormat>
  <Paragraphs>108</Paragraphs>
  <Slides>16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Snímek 1</vt:lpstr>
      <vt:lpstr>TROPICKÁ  AFRIKA</vt:lpstr>
      <vt:lpstr>Základní údaje</vt:lpstr>
      <vt:lpstr>Snímek 4</vt:lpstr>
      <vt:lpstr>Snímek 5</vt:lpstr>
      <vt:lpstr>Snímek 6</vt:lpstr>
      <vt:lpstr>STÁTY Západní části</vt:lpstr>
      <vt:lpstr>Nigérie</vt:lpstr>
      <vt:lpstr>Státy  střední  části</vt:lpstr>
      <vt:lpstr>Konžská republika</vt:lpstr>
      <vt:lpstr>Státy  východní  části</vt:lpstr>
      <vt:lpstr>Keňa</vt:lpstr>
      <vt:lpstr>Vyber  správnou  odpověď</vt:lpstr>
      <vt:lpstr>Správné  odpovědi</vt:lpstr>
      <vt:lpstr>Použité zdroje</vt:lpstr>
      <vt:lpstr>Snímek 16</vt:lpstr>
    </vt:vector>
  </TitlesOfParts>
  <Company>Chlumec nad Cidlinou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ZŠP</dc:creator>
  <cp:lastModifiedBy>ZŠP</cp:lastModifiedBy>
  <cp:revision>48</cp:revision>
  <dcterms:created xsi:type="dcterms:W3CDTF">2012-03-05T16:08:21Z</dcterms:created>
  <dcterms:modified xsi:type="dcterms:W3CDTF">2012-07-31T16:10:06Z</dcterms:modified>
</cp:coreProperties>
</file>