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56" r:id="rId3"/>
    <p:sldId id="257" r:id="rId4"/>
    <p:sldId id="259" r:id="rId5"/>
    <p:sldId id="262" r:id="rId6"/>
    <p:sldId id="263" r:id="rId7"/>
    <p:sldId id="264" r:id="rId8"/>
    <p:sldId id="260" r:id="rId9"/>
    <p:sldId id="265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0476" autoAdjust="0"/>
  </p:normalViewPr>
  <p:slideViewPr>
    <p:cSldViewPr>
      <p:cViewPr varScale="1">
        <p:scale>
          <a:sx n="67" d="100"/>
          <a:sy n="67" d="100"/>
        </p:scale>
        <p:origin x="-60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2A1C016-ACF8-4950-9CDB-A69AFCD27BFE}" type="doc">
      <dgm:prSet loTypeId="urn:microsoft.com/office/officeart/2005/8/layout/vList2" loCatId="list" qsTypeId="urn:microsoft.com/office/officeart/2005/8/quickstyle/3d5" qsCatId="3D" csTypeId="urn:microsoft.com/office/officeart/2005/8/colors/accent0_3" csCatId="mainScheme" phldr="1"/>
      <dgm:spPr/>
      <dgm:t>
        <a:bodyPr/>
        <a:lstStyle/>
        <a:p>
          <a:endParaRPr lang="cs-CZ"/>
        </a:p>
      </dgm:t>
    </dgm:pt>
    <dgm:pt modelId="{A5987379-A3F4-419C-B72F-E71E3211CA1C}">
      <dgm:prSet phldrT="[Text]"/>
      <dgm:spPr/>
      <dgm:t>
        <a:bodyPr/>
        <a:lstStyle/>
        <a:p>
          <a:r>
            <a:rPr lang="cs-CZ" dirty="0" smtClean="0">
              <a:latin typeface="Arial" pitchFamily="34" charset="0"/>
              <a:cs typeface="Arial" pitchFamily="34" charset="0"/>
            </a:rPr>
            <a:t>Polsko</a:t>
          </a:r>
          <a:endParaRPr lang="cs-CZ" dirty="0">
            <a:latin typeface="Arial" pitchFamily="34" charset="0"/>
            <a:cs typeface="Arial" pitchFamily="34" charset="0"/>
          </a:endParaRPr>
        </a:p>
      </dgm:t>
    </dgm:pt>
    <dgm:pt modelId="{82CF7297-358B-4D57-8D3E-2861EB5018E1}" type="parTrans" cxnId="{B0952EB4-1C37-4A63-AF68-50BB99BD1290}">
      <dgm:prSet/>
      <dgm:spPr/>
      <dgm:t>
        <a:bodyPr/>
        <a:lstStyle/>
        <a:p>
          <a:endParaRPr lang="cs-CZ"/>
        </a:p>
      </dgm:t>
    </dgm:pt>
    <dgm:pt modelId="{B8A61317-FDD3-4852-9148-0BEC2557DC94}" type="sibTrans" cxnId="{B0952EB4-1C37-4A63-AF68-50BB99BD1290}">
      <dgm:prSet/>
      <dgm:spPr/>
      <dgm:t>
        <a:bodyPr/>
        <a:lstStyle/>
        <a:p>
          <a:endParaRPr lang="cs-CZ"/>
        </a:p>
      </dgm:t>
    </dgm:pt>
    <dgm:pt modelId="{BC28F72F-9FE8-404F-B709-BD04D8F2BCC9}">
      <dgm:prSet phldrT="[Text]"/>
      <dgm:spPr/>
      <dgm:t>
        <a:bodyPr/>
        <a:lstStyle/>
        <a:p>
          <a:r>
            <a:rPr lang="cs-CZ" dirty="0" smtClean="0"/>
            <a:t>Slovensko</a:t>
          </a:r>
          <a:endParaRPr lang="cs-CZ" dirty="0"/>
        </a:p>
      </dgm:t>
    </dgm:pt>
    <dgm:pt modelId="{FE6A3345-51E3-48F9-B72E-18758ABBA6DE}" type="parTrans" cxnId="{A1EEAE01-7941-4819-9C13-7A7FD5882F6B}">
      <dgm:prSet/>
      <dgm:spPr/>
      <dgm:t>
        <a:bodyPr/>
        <a:lstStyle/>
        <a:p>
          <a:endParaRPr lang="cs-CZ"/>
        </a:p>
      </dgm:t>
    </dgm:pt>
    <dgm:pt modelId="{16BA3870-5BC0-4E9C-8E70-F7124ADBE5C0}" type="sibTrans" cxnId="{A1EEAE01-7941-4819-9C13-7A7FD5882F6B}">
      <dgm:prSet/>
      <dgm:spPr/>
      <dgm:t>
        <a:bodyPr/>
        <a:lstStyle/>
        <a:p>
          <a:endParaRPr lang="cs-CZ"/>
        </a:p>
      </dgm:t>
    </dgm:pt>
    <dgm:pt modelId="{1FCF94E5-46DA-42D0-B1FD-A77AFC39F6D7}">
      <dgm:prSet phldrT="[Text]"/>
      <dgm:spPr/>
      <dgm:t>
        <a:bodyPr/>
        <a:lstStyle/>
        <a:p>
          <a:r>
            <a:rPr lang="cs-CZ" dirty="0" smtClean="0"/>
            <a:t>Česká republika</a:t>
          </a:r>
          <a:endParaRPr lang="cs-CZ" dirty="0"/>
        </a:p>
      </dgm:t>
    </dgm:pt>
    <dgm:pt modelId="{D2B2442A-2D88-4125-983F-11EB1498D933}" type="parTrans" cxnId="{835CED22-E1C0-4C80-B966-DACD8C1EFB6E}">
      <dgm:prSet/>
      <dgm:spPr/>
      <dgm:t>
        <a:bodyPr/>
        <a:lstStyle/>
        <a:p>
          <a:endParaRPr lang="cs-CZ"/>
        </a:p>
      </dgm:t>
    </dgm:pt>
    <dgm:pt modelId="{58E29A12-44F8-4170-9DF1-AE784220B4AF}" type="sibTrans" cxnId="{835CED22-E1C0-4C80-B966-DACD8C1EFB6E}">
      <dgm:prSet/>
      <dgm:spPr/>
      <dgm:t>
        <a:bodyPr/>
        <a:lstStyle/>
        <a:p>
          <a:endParaRPr lang="cs-CZ"/>
        </a:p>
      </dgm:t>
    </dgm:pt>
    <dgm:pt modelId="{B029502E-2CE7-4D97-9BDF-70629C9FD1FD}">
      <dgm:prSet/>
      <dgm:spPr/>
      <dgm:t>
        <a:bodyPr/>
        <a:lstStyle/>
        <a:p>
          <a:r>
            <a:rPr lang="cs-CZ" dirty="0" smtClean="0"/>
            <a:t>Německo</a:t>
          </a:r>
          <a:endParaRPr lang="cs-CZ" dirty="0"/>
        </a:p>
      </dgm:t>
    </dgm:pt>
    <dgm:pt modelId="{3C55555F-0F78-4637-BEB0-DB96BA5A71C8}" type="parTrans" cxnId="{F7EA82E6-829A-4D61-A248-947B90B8394F}">
      <dgm:prSet/>
      <dgm:spPr/>
      <dgm:t>
        <a:bodyPr/>
        <a:lstStyle/>
        <a:p>
          <a:endParaRPr lang="cs-CZ"/>
        </a:p>
      </dgm:t>
    </dgm:pt>
    <dgm:pt modelId="{2FD01B9C-AE4C-4696-AA46-AFF67A002A75}" type="sibTrans" cxnId="{F7EA82E6-829A-4D61-A248-947B90B8394F}">
      <dgm:prSet/>
      <dgm:spPr/>
      <dgm:t>
        <a:bodyPr/>
        <a:lstStyle/>
        <a:p>
          <a:endParaRPr lang="cs-CZ"/>
        </a:p>
      </dgm:t>
    </dgm:pt>
    <dgm:pt modelId="{25A02CCD-A80D-454B-AE37-F10142AAD23E}">
      <dgm:prSet/>
      <dgm:spPr/>
      <dgm:t>
        <a:bodyPr/>
        <a:lstStyle/>
        <a:p>
          <a:r>
            <a:rPr lang="cs-CZ" dirty="0" smtClean="0"/>
            <a:t>Rakousko</a:t>
          </a:r>
          <a:endParaRPr lang="cs-CZ" dirty="0"/>
        </a:p>
      </dgm:t>
    </dgm:pt>
    <dgm:pt modelId="{DBFF1F26-B573-46E3-923E-A3D165C20E83}" type="parTrans" cxnId="{72542FC5-B630-4925-847D-0A196F37796C}">
      <dgm:prSet/>
      <dgm:spPr/>
      <dgm:t>
        <a:bodyPr/>
        <a:lstStyle/>
        <a:p>
          <a:endParaRPr lang="cs-CZ"/>
        </a:p>
      </dgm:t>
    </dgm:pt>
    <dgm:pt modelId="{72DCED2E-F0E3-4681-A92D-E600A78C0D79}" type="sibTrans" cxnId="{72542FC5-B630-4925-847D-0A196F37796C}">
      <dgm:prSet/>
      <dgm:spPr/>
      <dgm:t>
        <a:bodyPr/>
        <a:lstStyle/>
        <a:p>
          <a:endParaRPr lang="cs-CZ"/>
        </a:p>
      </dgm:t>
    </dgm:pt>
    <dgm:pt modelId="{8B6FAA2C-E61D-4CD5-B2BA-B64A5A4A0DF7}" type="pres">
      <dgm:prSet presAssocID="{B2A1C016-ACF8-4950-9CDB-A69AFCD27BFE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08F3A6B-40EA-4DD5-8B33-A1103B3F6AD5}" type="pres">
      <dgm:prSet presAssocID="{A5987379-A3F4-419C-B72F-E71E3211CA1C}" presName="parentText" presStyleLbl="node1" presStyleIdx="0" presStyleCnt="5" custLinFactNeighborY="-1667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03E8AB-0EA8-4E05-BE42-67A34DCB29FE}" type="pres">
      <dgm:prSet presAssocID="{B8A61317-FDD3-4852-9148-0BEC2557DC94}" presName="spacer" presStyleCnt="0"/>
      <dgm:spPr/>
    </dgm:pt>
    <dgm:pt modelId="{3B3B8D04-43CB-4BF8-B3C5-7EAF59B7462F}" type="pres">
      <dgm:prSet presAssocID="{BC28F72F-9FE8-404F-B709-BD04D8F2BCC9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919EDE1-F904-46BA-AA1C-E9899A71B7FA}" type="pres">
      <dgm:prSet presAssocID="{16BA3870-5BC0-4E9C-8E70-F7124ADBE5C0}" presName="spacer" presStyleCnt="0"/>
      <dgm:spPr/>
    </dgm:pt>
    <dgm:pt modelId="{5E760ABF-67DE-4D6C-AB78-17ADA6A254B7}" type="pres">
      <dgm:prSet presAssocID="{25A02CCD-A80D-454B-AE37-F10142AAD23E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FFB9B6-D72D-47E2-97EE-8BEC20055103}" type="pres">
      <dgm:prSet presAssocID="{72DCED2E-F0E3-4681-A92D-E600A78C0D79}" presName="spacer" presStyleCnt="0"/>
      <dgm:spPr/>
    </dgm:pt>
    <dgm:pt modelId="{08F30D7B-A07D-495C-9824-70D67AC8E0D8}" type="pres">
      <dgm:prSet presAssocID="{B029502E-2CE7-4D97-9BDF-70629C9FD1FD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6B1FD05-35A9-4F55-AC40-9035E179BD56}" type="pres">
      <dgm:prSet presAssocID="{2FD01B9C-AE4C-4696-AA46-AFF67A002A75}" presName="spacer" presStyleCnt="0"/>
      <dgm:spPr/>
    </dgm:pt>
    <dgm:pt modelId="{1F2FC500-2C7F-4B50-8A90-6226339A58AF}" type="pres">
      <dgm:prSet presAssocID="{1FCF94E5-46DA-42D0-B1FD-A77AFC39F6D7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5DDCFCD-70B1-4424-B799-4C97A7A7B92D}" type="presOf" srcId="{BC28F72F-9FE8-404F-B709-BD04D8F2BCC9}" destId="{3B3B8D04-43CB-4BF8-B3C5-7EAF59B7462F}" srcOrd="0" destOrd="0" presId="urn:microsoft.com/office/officeart/2005/8/layout/vList2"/>
    <dgm:cxn modelId="{00C6BCE9-2E03-451D-88C5-689D902286DF}" type="presOf" srcId="{1FCF94E5-46DA-42D0-B1FD-A77AFC39F6D7}" destId="{1F2FC500-2C7F-4B50-8A90-6226339A58AF}" srcOrd="0" destOrd="0" presId="urn:microsoft.com/office/officeart/2005/8/layout/vList2"/>
    <dgm:cxn modelId="{835CED22-E1C0-4C80-B966-DACD8C1EFB6E}" srcId="{B2A1C016-ACF8-4950-9CDB-A69AFCD27BFE}" destId="{1FCF94E5-46DA-42D0-B1FD-A77AFC39F6D7}" srcOrd="4" destOrd="0" parTransId="{D2B2442A-2D88-4125-983F-11EB1498D933}" sibTransId="{58E29A12-44F8-4170-9DF1-AE784220B4AF}"/>
    <dgm:cxn modelId="{72542FC5-B630-4925-847D-0A196F37796C}" srcId="{B2A1C016-ACF8-4950-9CDB-A69AFCD27BFE}" destId="{25A02CCD-A80D-454B-AE37-F10142AAD23E}" srcOrd="2" destOrd="0" parTransId="{DBFF1F26-B573-46E3-923E-A3D165C20E83}" sibTransId="{72DCED2E-F0E3-4681-A92D-E600A78C0D79}"/>
    <dgm:cxn modelId="{F7EA82E6-829A-4D61-A248-947B90B8394F}" srcId="{B2A1C016-ACF8-4950-9CDB-A69AFCD27BFE}" destId="{B029502E-2CE7-4D97-9BDF-70629C9FD1FD}" srcOrd="3" destOrd="0" parTransId="{3C55555F-0F78-4637-BEB0-DB96BA5A71C8}" sibTransId="{2FD01B9C-AE4C-4696-AA46-AFF67A002A75}"/>
    <dgm:cxn modelId="{A11006AD-8CE8-441B-A136-BFE7C1465863}" type="presOf" srcId="{A5987379-A3F4-419C-B72F-E71E3211CA1C}" destId="{F08F3A6B-40EA-4DD5-8B33-A1103B3F6AD5}" srcOrd="0" destOrd="0" presId="urn:microsoft.com/office/officeart/2005/8/layout/vList2"/>
    <dgm:cxn modelId="{95DF3763-CEE6-4195-91CF-6C5D565982A6}" type="presOf" srcId="{B029502E-2CE7-4D97-9BDF-70629C9FD1FD}" destId="{08F30D7B-A07D-495C-9824-70D67AC8E0D8}" srcOrd="0" destOrd="0" presId="urn:microsoft.com/office/officeart/2005/8/layout/vList2"/>
    <dgm:cxn modelId="{F427EF13-0EE6-4B3D-A422-37480365B5C8}" type="presOf" srcId="{B2A1C016-ACF8-4950-9CDB-A69AFCD27BFE}" destId="{8B6FAA2C-E61D-4CD5-B2BA-B64A5A4A0DF7}" srcOrd="0" destOrd="0" presId="urn:microsoft.com/office/officeart/2005/8/layout/vList2"/>
    <dgm:cxn modelId="{068360CC-7A21-4EA7-8D92-4E26FCF4406D}" type="presOf" srcId="{25A02CCD-A80D-454B-AE37-F10142AAD23E}" destId="{5E760ABF-67DE-4D6C-AB78-17ADA6A254B7}" srcOrd="0" destOrd="0" presId="urn:microsoft.com/office/officeart/2005/8/layout/vList2"/>
    <dgm:cxn modelId="{B0952EB4-1C37-4A63-AF68-50BB99BD1290}" srcId="{B2A1C016-ACF8-4950-9CDB-A69AFCD27BFE}" destId="{A5987379-A3F4-419C-B72F-E71E3211CA1C}" srcOrd="0" destOrd="0" parTransId="{82CF7297-358B-4D57-8D3E-2861EB5018E1}" sibTransId="{B8A61317-FDD3-4852-9148-0BEC2557DC94}"/>
    <dgm:cxn modelId="{A1EEAE01-7941-4819-9C13-7A7FD5882F6B}" srcId="{B2A1C016-ACF8-4950-9CDB-A69AFCD27BFE}" destId="{BC28F72F-9FE8-404F-B709-BD04D8F2BCC9}" srcOrd="1" destOrd="0" parTransId="{FE6A3345-51E3-48F9-B72E-18758ABBA6DE}" sibTransId="{16BA3870-5BC0-4E9C-8E70-F7124ADBE5C0}"/>
    <dgm:cxn modelId="{8422EED7-62E8-4AE6-99ED-162591FA2EA9}" type="presParOf" srcId="{8B6FAA2C-E61D-4CD5-B2BA-B64A5A4A0DF7}" destId="{F08F3A6B-40EA-4DD5-8B33-A1103B3F6AD5}" srcOrd="0" destOrd="0" presId="urn:microsoft.com/office/officeart/2005/8/layout/vList2"/>
    <dgm:cxn modelId="{BE6B0DAA-5AE4-4694-98E5-8A59226A184E}" type="presParOf" srcId="{8B6FAA2C-E61D-4CD5-B2BA-B64A5A4A0DF7}" destId="{2003E8AB-0EA8-4E05-BE42-67A34DCB29FE}" srcOrd="1" destOrd="0" presId="urn:microsoft.com/office/officeart/2005/8/layout/vList2"/>
    <dgm:cxn modelId="{8E172B81-37FD-495F-B6D3-DC0F6187FBA6}" type="presParOf" srcId="{8B6FAA2C-E61D-4CD5-B2BA-B64A5A4A0DF7}" destId="{3B3B8D04-43CB-4BF8-B3C5-7EAF59B7462F}" srcOrd="2" destOrd="0" presId="urn:microsoft.com/office/officeart/2005/8/layout/vList2"/>
    <dgm:cxn modelId="{E7C49223-D87B-4A92-8AAA-1121357A0C27}" type="presParOf" srcId="{8B6FAA2C-E61D-4CD5-B2BA-B64A5A4A0DF7}" destId="{7919EDE1-F904-46BA-AA1C-E9899A71B7FA}" srcOrd="3" destOrd="0" presId="urn:microsoft.com/office/officeart/2005/8/layout/vList2"/>
    <dgm:cxn modelId="{35B37E12-E374-4A83-8001-DBC5FB63FFC0}" type="presParOf" srcId="{8B6FAA2C-E61D-4CD5-B2BA-B64A5A4A0DF7}" destId="{5E760ABF-67DE-4D6C-AB78-17ADA6A254B7}" srcOrd="4" destOrd="0" presId="urn:microsoft.com/office/officeart/2005/8/layout/vList2"/>
    <dgm:cxn modelId="{EA9C6AFD-AF03-45BC-90C1-4884D5213792}" type="presParOf" srcId="{8B6FAA2C-E61D-4CD5-B2BA-B64A5A4A0DF7}" destId="{B5FFB9B6-D72D-47E2-97EE-8BEC20055103}" srcOrd="5" destOrd="0" presId="urn:microsoft.com/office/officeart/2005/8/layout/vList2"/>
    <dgm:cxn modelId="{AD8DE816-4AA5-438B-BE56-A3CA387B182F}" type="presParOf" srcId="{8B6FAA2C-E61D-4CD5-B2BA-B64A5A4A0DF7}" destId="{08F30D7B-A07D-495C-9824-70D67AC8E0D8}" srcOrd="6" destOrd="0" presId="urn:microsoft.com/office/officeart/2005/8/layout/vList2"/>
    <dgm:cxn modelId="{D3F0D6A1-D94C-4AC1-8473-AB65FDD17B60}" type="presParOf" srcId="{8B6FAA2C-E61D-4CD5-B2BA-B64A5A4A0DF7}" destId="{26B1FD05-35A9-4F55-AC40-9035E179BD56}" srcOrd="7" destOrd="0" presId="urn:microsoft.com/office/officeart/2005/8/layout/vList2"/>
    <dgm:cxn modelId="{4F6E807D-D190-4C61-90EF-944660B86BB3}" type="presParOf" srcId="{8B6FAA2C-E61D-4CD5-B2BA-B64A5A4A0DF7}" destId="{1F2FC500-2C7F-4B50-8A90-6226339A58AF}" srcOrd="8" destOrd="0" presId="urn:microsoft.com/office/officeart/2005/8/layout/vList2"/>
  </dgm:cxnLst>
  <dgm:bg>
    <a:noFill/>
  </dgm:bg>
  <dgm:whole/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A38FA1D-81F5-46A3-9E3D-7B75FB213D7E}" type="doc">
      <dgm:prSet loTypeId="urn:microsoft.com/office/officeart/2005/8/layout/list1" loCatId="list" qsTypeId="urn:microsoft.com/office/officeart/2005/8/quickstyle/3d7" qsCatId="3D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CC79FF67-F70A-44B3-9737-E9794A81BCE6}">
      <dgm:prSet phldrT="[Text]" custT="1"/>
      <dgm:spPr/>
      <dgm:t>
        <a:bodyPr/>
        <a:lstStyle/>
        <a:p>
          <a:r>
            <a:rPr lang="cs-CZ" sz="2800" b="1" cap="none" spc="0" dirty="0" smtClean="0">
              <a:ln w="12700"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" pitchFamily="34" charset="0"/>
              <a:cs typeface="Arial" pitchFamily="34" charset="0"/>
            </a:rPr>
            <a:t>Česká republika</a:t>
          </a:r>
          <a:endParaRPr lang="cs-CZ" sz="2800" b="1" cap="none" spc="0" dirty="0">
            <a:ln w="12700">
              <a:prstDash val="solid"/>
            </a:ln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  <a:latin typeface="Arial" pitchFamily="34" charset="0"/>
            <a:cs typeface="Arial" pitchFamily="34" charset="0"/>
          </a:endParaRPr>
        </a:p>
      </dgm:t>
    </dgm:pt>
    <dgm:pt modelId="{2F2E551C-17A5-483A-92F9-34AD71B93873}" type="parTrans" cxnId="{0A542621-1F71-4DFD-95CC-ECFE5C3E1BB6}">
      <dgm:prSet/>
      <dgm:spPr/>
      <dgm:t>
        <a:bodyPr/>
        <a:lstStyle/>
        <a:p>
          <a:endParaRPr lang="cs-CZ" b="1" cap="none" spc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7E971087-DCB0-4D1A-8A6F-89D87389F2E9}" type="sibTrans" cxnId="{0A542621-1F71-4DFD-95CC-ECFE5C3E1BB6}">
      <dgm:prSet/>
      <dgm:spPr/>
      <dgm:t>
        <a:bodyPr/>
        <a:lstStyle/>
        <a:p>
          <a:endParaRPr lang="cs-CZ" b="1" cap="none" spc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56EE5299-713A-437A-AF74-0EDBD605ED85}">
      <dgm:prSet phldrT="[Text]" custT="1"/>
      <dgm:spPr/>
      <dgm:t>
        <a:bodyPr/>
        <a:lstStyle/>
        <a:p>
          <a:r>
            <a:rPr lang="cs-CZ" sz="2800" b="1" cap="none" spc="0" dirty="0" smtClean="0">
              <a:ln w="12700"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" pitchFamily="34" charset="0"/>
              <a:cs typeface="Arial" pitchFamily="34" charset="0"/>
            </a:rPr>
            <a:t>Slovensko</a:t>
          </a:r>
          <a:endParaRPr lang="cs-CZ" sz="2800" b="1" cap="none" spc="0" dirty="0">
            <a:ln w="12700">
              <a:prstDash val="solid"/>
            </a:ln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  <a:latin typeface="Arial" pitchFamily="34" charset="0"/>
            <a:cs typeface="Arial" pitchFamily="34" charset="0"/>
          </a:endParaRPr>
        </a:p>
      </dgm:t>
    </dgm:pt>
    <dgm:pt modelId="{85415D32-466E-44F4-8E2F-6631618A30FB}" type="parTrans" cxnId="{B762021F-EA70-4909-8460-896DFECAF96A}">
      <dgm:prSet/>
      <dgm:spPr/>
      <dgm:t>
        <a:bodyPr/>
        <a:lstStyle/>
        <a:p>
          <a:endParaRPr lang="cs-CZ" b="1" cap="none" spc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D965E0FB-A93B-445B-AF9F-9A972321D8DB}" type="sibTrans" cxnId="{B762021F-EA70-4909-8460-896DFECAF96A}">
      <dgm:prSet/>
      <dgm:spPr/>
      <dgm:t>
        <a:bodyPr/>
        <a:lstStyle/>
        <a:p>
          <a:endParaRPr lang="cs-CZ" b="1" cap="none" spc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C74A5853-7574-43EB-8B31-C01CE046F5AD}">
      <dgm:prSet phldrT="[Text]" custT="1"/>
      <dgm:spPr/>
      <dgm:t>
        <a:bodyPr/>
        <a:lstStyle/>
        <a:p>
          <a:r>
            <a:rPr lang="cs-CZ" sz="2800" b="1" cap="none" spc="0" dirty="0" smtClean="0">
              <a:ln w="12700"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" pitchFamily="34" charset="0"/>
              <a:cs typeface="Arial" pitchFamily="34" charset="0"/>
            </a:rPr>
            <a:t>Polsko</a:t>
          </a:r>
          <a:endParaRPr lang="cs-CZ" sz="2800" b="1" cap="none" spc="0" dirty="0">
            <a:ln w="12700">
              <a:prstDash val="solid"/>
            </a:ln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  <a:latin typeface="Arial" pitchFamily="34" charset="0"/>
            <a:cs typeface="Arial" pitchFamily="34" charset="0"/>
          </a:endParaRPr>
        </a:p>
      </dgm:t>
    </dgm:pt>
    <dgm:pt modelId="{A27C0C15-C6BE-479B-BCE1-3942A2EC31FB}" type="parTrans" cxnId="{1C4207F9-3DFE-4BF3-9AD9-B3B89E89E488}">
      <dgm:prSet/>
      <dgm:spPr/>
      <dgm:t>
        <a:bodyPr/>
        <a:lstStyle/>
        <a:p>
          <a:endParaRPr lang="cs-CZ" b="1" cap="none" spc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EA4723E8-4DA3-4DA8-9D11-36E976F844AE}" type="sibTrans" cxnId="{1C4207F9-3DFE-4BF3-9AD9-B3B89E89E488}">
      <dgm:prSet/>
      <dgm:spPr/>
      <dgm:t>
        <a:bodyPr/>
        <a:lstStyle/>
        <a:p>
          <a:endParaRPr lang="cs-CZ" b="1" cap="none" spc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4ECD4DA4-D24B-4D4A-8B0D-E9F0076449CC}">
      <dgm:prSet custT="1"/>
      <dgm:spPr/>
      <dgm:t>
        <a:bodyPr/>
        <a:lstStyle/>
        <a:p>
          <a:r>
            <a:rPr lang="cs-CZ" sz="2800" b="1" cap="none" spc="0" smtClean="0">
              <a:ln w="12700"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" pitchFamily="34" charset="0"/>
              <a:cs typeface="Arial" pitchFamily="34" charset="0"/>
            </a:rPr>
            <a:t>Rakousko</a:t>
          </a:r>
          <a:endParaRPr lang="cs-CZ" sz="2800" b="1" cap="none" spc="0" dirty="0">
            <a:ln w="12700">
              <a:prstDash val="solid"/>
            </a:ln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  <a:latin typeface="Arial" pitchFamily="34" charset="0"/>
            <a:cs typeface="Arial" pitchFamily="34" charset="0"/>
          </a:endParaRPr>
        </a:p>
      </dgm:t>
    </dgm:pt>
    <dgm:pt modelId="{3CA9DA23-5D42-4585-AA97-EEF3133FFC28}" type="parTrans" cxnId="{D7756ACB-E7B2-4A89-8267-C44E55CCB8AD}">
      <dgm:prSet/>
      <dgm:spPr/>
      <dgm:t>
        <a:bodyPr/>
        <a:lstStyle/>
        <a:p>
          <a:endParaRPr lang="cs-CZ" b="1" cap="none" spc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61860049-8EF5-4227-8922-05249B66C2F5}" type="sibTrans" cxnId="{D7756ACB-E7B2-4A89-8267-C44E55CCB8AD}">
      <dgm:prSet/>
      <dgm:spPr/>
      <dgm:t>
        <a:bodyPr/>
        <a:lstStyle/>
        <a:p>
          <a:endParaRPr lang="cs-CZ" b="1" cap="none" spc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2441FB2E-7E97-48F8-B9E0-172BF822908F}">
      <dgm:prSet custT="1"/>
      <dgm:spPr/>
      <dgm:t>
        <a:bodyPr/>
        <a:lstStyle/>
        <a:p>
          <a:r>
            <a:rPr lang="cs-CZ" sz="2800" b="1" cap="none" spc="0" smtClean="0">
              <a:ln w="12700"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" pitchFamily="34" charset="0"/>
              <a:cs typeface="Arial" pitchFamily="34" charset="0"/>
            </a:rPr>
            <a:t>Německo</a:t>
          </a:r>
          <a:endParaRPr lang="cs-CZ" sz="2800" b="1" cap="none" spc="0" dirty="0">
            <a:ln w="12700">
              <a:prstDash val="solid"/>
            </a:ln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  <a:latin typeface="Arial" pitchFamily="34" charset="0"/>
            <a:cs typeface="Arial" pitchFamily="34" charset="0"/>
          </a:endParaRPr>
        </a:p>
      </dgm:t>
    </dgm:pt>
    <dgm:pt modelId="{579EA035-1515-4EDB-B032-09FFE1FD6F8C}" type="parTrans" cxnId="{F06FB000-9115-4EDC-A7C8-F664E9EB72A2}">
      <dgm:prSet/>
      <dgm:spPr/>
      <dgm:t>
        <a:bodyPr/>
        <a:lstStyle/>
        <a:p>
          <a:endParaRPr lang="cs-CZ" b="1" cap="none" spc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D6550C5A-D813-46CC-813B-D2E7BA137341}" type="sibTrans" cxnId="{F06FB000-9115-4EDC-A7C8-F664E9EB72A2}">
      <dgm:prSet/>
      <dgm:spPr/>
      <dgm:t>
        <a:bodyPr/>
        <a:lstStyle/>
        <a:p>
          <a:endParaRPr lang="cs-CZ" b="1" cap="none" spc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006A7DA2-E0E2-4F2C-ADA8-AC1CC9110CD6}" type="pres">
      <dgm:prSet presAssocID="{0A38FA1D-81F5-46A3-9E3D-7B75FB213D7E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DD1AC36-6415-4F45-BE9A-632D3C4593DD}" type="pres">
      <dgm:prSet presAssocID="{CC79FF67-F70A-44B3-9737-E9794A81BCE6}" presName="parentLin" presStyleCnt="0"/>
      <dgm:spPr/>
    </dgm:pt>
    <dgm:pt modelId="{8CB9CCC6-45EA-43AE-B802-FB2BA00449A0}" type="pres">
      <dgm:prSet presAssocID="{CC79FF67-F70A-44B3-9737-E9794A81BCE6}" presName="parentLeftMargin" presStyleLbl="node1" presStyleIdx="0" presStyleCnt="5"/>
      <dgm:spPr/>
      <dgm:t>
        <a:bodyPr/>
        <a:lstStyle/>
        <a:p>
          <a:endParaRPr lang="cs-CZ"/>
        </a:p>
      </dgm:t>
    </dgm:pt>
    <dgm:pt modelId="{E38DF6A5-F197-4A88-B2D4-E6EC7623DA9A}" type="pres">
      <dgm:prSet presAssocID="{CC79FF67-F70A-44B3-9737-E9794A81BCE6}" presName="parentText" presStyleLbl="node1" presStyleIdx="0" presStyleCnt="5" custScaleX="128898" custScaleY="215430" custLinFactNeighborX="-40923" custLinFactNeighborY="86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CE3F3A8-93F4-4316-A7E1-55D6D236BCAE}" type="pres">
      <dgm:prSet presAssocID="{CC79FF67-F70A-44B3-9737-E9794A81BCE6}" presName="negativeSpace" presStyleCnt="0"/>
      <dgm:spPr/>
    </dgm:pt>
    <dgm:pt modelId="{FE1DEC1E-0E7A-4EEA-BDB0-9B197A04EF83}" type="pres">
      <dgm:prSet presAssocID="{CC79FF67-F70A-44B3-9737-E9794A81BCE6}" presName="childText" presStyleLbl="conFgAcc1" presStyleIdx="0" presStyleCnt="5">
        <dgm:presLayoutVars>
          <dgm:bulletEnabled val="1"/>
        </dgm:presLayoutVars>
      </dgm:prSet>
      <dgm:spPr/>
    </dgm:pt>
    <dgm:pt modelId="{BBBE7E4D-31C6-4612-AB87-9E77562C106D}" type="pres">
      <dgm:prSet presAssocID="{7E971087-DCB0-4D1A-8A6F-89D87389F2E9}" presName="spaceBetweenRectangles" presStyleCnt="0"/>
      <dgm:spPr/>
    </dgm:pt>
    <dgm:pt modelId="{263DF03C-CBC7-472D-A175-740507FE4DB3}" type="pres">
      <dgm:prSet presAssocID="{4ECD4DA4-D24B-4D4A-8B0D-E9F0076449CC}" presName="parentLin" presStyleCnt="0"/>
      <dgm:spPr/>
    </dgm:pt>
    <dgm:pt modelId="{938F45D8-61E5-4B4A-8BB1-2BEECDD87D77}" type="pres">
      <dgm:prSet presAssocID="{4ECD4DA4-D24B-4D4A-8B0D-E9F0076449CC}" presName="parentLeftMargin" presStyleLbl="node1" presStyleIdx="0" presStyleCnt="5"/>
      <dgm:spPr/>
      <dgm:t>
        <a:bodyPr/>
        <a:lstStyle/>
        <a:p>
          <a:endParaRPr lang="cs-CZ"/>
        </a:p>
      </dgm:t>
    </dgm:pt>
    <dgm:pt modelId="{C92FFADC-41C1-4BE0-B458-210997518BF7}" type="pres">
      <dgm:prSet presAssocID="{4ECD4DA4-D24B-4D4A-8B0D-E9F0076449CC}" presName="parentText" presStyleLbl="node1" presStyleIdx="1" presStyleCnt="5" custScaleX="128247" custScaleY="18929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7969A18-5A89-44DB-B13F-2704231A24BB}" type="pres">
      <dgm:prSet presAssocID="{4ECD4DA4-D24B-4D4A-8B0D-E9F0076449CC}" presName="negativeSpace" presStyleCnt="0"/>
      <dgm:spPr/>
    </dgm:pt>
    <dgm:pt modelId="{1E8555F7-A57D-44A2-A30B-931A15E27BB5}" type="pres">
      <dgm:prSet presAssocID="{4ECD4DA4-D24B-4D4A-8B0D-E9F0076449CC}" presName="childText" presStyleLbl="conFgAcc1" presStyleIdx="1" presStyleCnt="5">
        <dgm:presLayoutVars>
          <dgm:bulletEnabled val="1"/>
        </dgm:presLayoutVars>
      </dgm:prSet>
      <dgm:spPr/>
    </dgm:pt>
    <dgm:pt modelId="{3D6C4CDB-EFC9-4DA4-9988-D6289EBF841C}" type="pres">
      <dgm:prSet presAssocID="{61860049-8EF5-4227-8922-05249B66C2F5}" presName="spaceBetweenRectangles" presStyleCnt="0"/>
      <dgm:spPr/>
    </dgm:pt>
    <dgm:pt modelId="{4F166B0C-FE37-45AA-9CEB-CA9A66086EAF}" type="pres">
      <dgm:prSet presAssocID="{2441FB2E-7E97-48F8-B9E0-172BF822908F}" presName="parentLin" presStyleCnt="0"/>
      <dgm:spPr/>
    </dgm:pt>
    <dgm:pt modelId="{4D798E7F-80C1-417D-8890-E3E39D9E6172}" type="pres">
      <dgm:prSet presAssocID="{2441FB2E-7E97-48F8-B9E0-172BF822908F}" presName="parentLeftMargin" presStyleLbl="node1" presStyleIdx="1" presStyleCnt="5"/>
      <dgm:spPr/>
      <dgm:t>
        <a:bodyPr/>
        <a:lstStyle/>
        <a:p>
          <a:endParaRPr lang="cs-CZ"/>
        </a:p>
      </dgm:t>
    </dgm:pt>
    <dgm:pt modelId="{D144F0DA-E33F-4488-AD8D-0752246511C1}" type="pres">
      <dgm:prSet presAssocID="{2441FB2E-7E97-48F8-B9E0-172BF822908F}" presName="parentText" presStyleLbl="node1" presStyleIdx="2" presStyleCnt="5" custScaleX="129030" custScaleY="20582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A74582-E2AC-4FE4-89C7-6E9B0DB2E6A8}" type="pres">
      <dgm:prSet presAssocID="{2441FB2E-7E97-48F8-B9E0-172BF822908F}" presName="negativeSpace" presStyleCnt="0"/>
      <dgm:spPr/>
    </dgm:pt>
    <dgm:pt modelId="{0F4E3AFD-6560-4378-9C81-648BABBC498C}" type="pres">
      <dgm:prSet presAssocID="{2441FB2E-7E97-48F8-B9E0-172BF822908F}" presName="childText" presStyleLbl="conFgAcc1" presStyleIdx="2" presStyleCnt="5">
        <dgm:presLayoutVars>
          <dgm:bulletEnabled val="1"/>
        </dgm:presLayoutVars>
      </dgm:prSet>
      <dgm:spPr/>
    </dgm:pt>
    <dgm:pt modelId="{9D0D6923-2214-433F-9CAA-3522F4A2C3E9}" type="pres">
      <dgm:prSet presAssocID="{D6550C5A-D813-46CC-813B-D2E7BA137341}" presName="spaceBetweenRectangles" presStyleCnt="0"/>
      <dgm:spPr/>
    </dgm:pt>
    <dgm:pt modelId="{029C9AB3-DED6-429E-B55D-51E4438FE49A}" type="pres">
      <dgm:prSet presAssocID="{56EE5299-713A-437A-AF74-0EDBD605ED85}" presName="parentLin" presStyleCnt="0"/>
      <dgm:spPr/>
    </dgm:pt>
    <dgm:pt modelId="{EE0B8F7A-630A-4638-A60E-89112D2D324D}" type="pres">
      <dgm:prSet presAssocID="{56EE5299-713A-437A-AF74-0EDBD605ED85}" presName="parentLeftMargin" presStyleLbl="node1" presStyleIdx="2" presStyleCnt="5"/>
      <dgm:spPr/>
      <dgm:t>
        <a:bodyPr/>
        <a:lstStyle/>
        <a:p>
          <a:endParaRPr lang="cs-CZ"/>
        </a:p>
      </dgm:t>
    </dgm:pt>
    <dgm:pt modelId="{2829E797-2DF7-4D82-AFD6-0FA088764034}" type="pres">
      <dgm:prSet presAssocID="{56EE5299-713A-437A-AF74-0EDBD605ED85}" presName="parentText" presStyleLbl="node1" presStyleIdx="3" presStyleCnt="5" custScaleX="127922" custScaleY="18483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9F1DA3-42A2-49BD-A768-30B39E621DC4}" type="pres">
      <dgm:prSet presAssocID="{56EE5299-713A-437A-AF74-0EDBD605ED85}" presName="negativeSpace" presStyleCnt="0"/>
      <dgm:spPr/>
    </dgm:pt>
    <dgm:pt modelId="{38178B81-2752-4F34-A435-D00CB2007FF1}" type="pres">
      <dgm:prSet presAssocID="{56EE5299-713A-437A-AF74-0EDBD605ED85}" presName="childText" presStyleLbl="conFgAcc1" presStyleIdx="3" presStyleCnt="5">
        <dgm:presLayoutVars>
          <dgm:bulletEnabled val="1"/>
        </dgm:presLayoutVars>
      </dgm:prSet>
      <dgm:spPr/>
    </dgm:pt>
    <dgm:pt modelId="{FA3AA506-2C6F-4553-AAF7-08A1836B53A2}" type="pres">
      <dgm:prSet presAssocID="{D965E0FB-A93B-445B-AF9F-9A972321D8DB}" presName="spaceBetweenRectangles" presStyleCnt="0"/>
      <dgm:spPr/>
    </dgm:pt>
    <dgm:pt modelId="{4179A7F6-7A59-4092-9DB9-DC599752E0AC}" type="pres">
      <dgm:prSet presAssocID="{C74A5853-7574-43EB-8B31-C01CE046F5AD}" presName="parentLin" presStyleCnt="0"/>
      <dgm:spPr/>
    </dgm:pt>
    <dgm:pt modelId="{7DCA0BEA-4F85-4AD4-ABA8-D507A6EAB73F}" type="pres">
      <dgm:prSet presAssocID="{C74A5853-7574-43EB-8B31-C01CE046F5AD}" presName="parentLeftMargin" presStyleLbl="node1" presStyleIdx="3" presStyleCnt="5"/>
      <dgm:spPr/>
      <dgm:t>
        <a:bodyPr/>
        <a:lstStyle/>
        <a:p>
          <a:endParaRPr lang="cs-CZ"/>
        </a:p>
      </dgm:t>
    </dgm:pt>
    <dgm:pt modelId="{3FF102CD-A30E-4084-A2E4-10DA4B25D619}" type="pres">
      <dgm:prSet presAssocID="{C74A5853-7574-43EB-8B31-C01CE046F5AD}" presName="parentText" presStyleLbl="node1" presStyleIdx="4" presStyleCnt="5" custScaleX="129221" custScaleY="19934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2671161-C9B4-4AAB-9F2E-7B3D894D4880}" type="pres">
      <dgm:prSet presAssocID="{C74A5853-7574-43EB-8B31-C01CE046F5AD}" presName="negativeSpace" presStyleCnt="0"/>
      <dgm:spPr/>
    </dgm:pt>
    <dgm:pt modelId="{0B335BE5-07A3-432D-BBD8-AB5DA6B8ED22}" type="pres">
      <dgm:prSet presAssocID="{C74A5853-7574-43EB-8B31-C01CE046F5AD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2720D140-9113-47CA-8ADD-CED642C87018}" type="presOf" srcId="{4ECD4DA4-D24B-4D4A-8B0D-E9F0076449CC}" destId="{C92FFADC-41C1-4BE0-B458-210997518BF7}" srcOrd="1" destOrd="0" presId="urn:microsoft.com/office/officeart/2005/8/layout/list1"/>
    <dgm:cxn modelId="{431FB4B7-DCA4-4099-9AD4-76FEDE4F098D}" type="presOf" srcId="{2441FB2E-7E97-48F8-B9E0-172BF822908F}" destId="{4D798E7F-80C1-417D-8890-E3E39D9E6172}" srcOrd="0" destOrd="0" presId="urn:microsoft.com/office/officeart/2005/8/layout/list1"/>
    <dgm:cxn modelId="{4B48C73B-0E39-4A44-AB54-C187883F33D5}" type="presOf" srcId="{0A38FA1D-81F5-46A3-9E3D-7B75FB213D7E}" destId="{006A7DA2-E0E2-4F2C-ADA8-AC1CC9110CD6}" srcOrd="0" destOrd="0" presId="urn:microsoft.com/office/officeart/2005/8/layout/list1"/>
    <dgm:cxn modelId="{D7756ACB-E7B2-4A89-8267-C44E55CCB8AD}" srcId="{0A38FA1D-81F5-46A3-9E3D-7B75FB213D7E}" destId="{4ECD4DA4-D24B-4D4A-8B0D-E9F0076449CC}" srcOrd="1" destOrd="0" parTransId="{3CA9DA23-5D42-4585-AA97-EEF3133FFC28}" sibTransId="{61860049-8EF5-4227-8922-05249B66C2F5}"/>
    <dgm:cxn modelId="{B762021F-EA70-4909-8460-896DFECAF96A}" srcId="{0A38FA1D-81F5-46A3-9E3D-7B75FB213D7E}" destId="{56EE5299-713A-437A-AF74-0EDBD605ED85}" srcOrd="3" destOrd="0" parTransId="{85415D32-466E-44F4-8E2F-6631618A30FB}" sibTransId="{D965E0FB-A93B-445B-AF9F-9A972321D8DB}"/>
    <dgm:cxn modelId="{F1386FAC-05E5-4D4A-91F6-B3F1DB4592B5}" type="presOf" srcId="{CC79FF67-F70A-44B3-9737-E9794A81BCE6}" destId="{E38DF6A5-F197-4A88-B2D4-E6EC7623DA9A}" srcOrd="1" destOrd="0" presId="urn:microsoft.com/office/officeart/2005/8/layout/list1"/>
    <dgm:cxn modelId="{1A17122E-1B21-4C53-870F-D5F469710613}" type="presOf" srcId="{56EE5299-713A-437A-AF74-0EDBD605ED85}" destId="{EE0B8F7A-630A-4638-A60E-89112D2D324D}" srcOrd="0" destOrd="0" presId="urn:microsoft.com/office/officeart/2005/8/layout/list1"/>
    <dgm:cxn modelId="{D04B3904-0E5B-4EB1-BC93-7E8CEEE21030}" type="presOf" srcId="{2441FB2E-7E97-48F8-B9E0-172BF822908F}" destId="{D144F0DA-E33F-4488-AD8D-0752246511C1}" srcOrd="1" destOrd="0" presId="urn:microsoft.com/office/officeart/2005/8/layout/list1"/>
    <dgm:cxn modelId="{448588BE-788E-42AB-8ED8-E25A8151E1E9}" type="presOf" srcId="{C74A5853-7574-43EB-8B31-C01CE046F5AD}" destId="{3FF102CD-A30E-4084-A2E4-10DA4B25D619}" srcOrd="1" destOrd="0" presId="urn:microsoft.com/office/officeart/2005/8/layout/list1"/>
    <dgm:cxn modelId="{DF6731BB-DEAC-45E5-87B5-C15F240699D9}" type="presOf" srcId="{C74A5853-7574-43EB-8B31-C01CE046F5AD}" destId="{7DCA0BEA-4F85-4AD4-ABA8-D507A6EAB73F}" srcOrd="0" destOrd="0" presId="urn:microsoft.com/office/officeart/2005/8/layout/list1"/>
    <dgm:cxn modelId="{C04A8E67-DE5A-4627-A846-C087FD233656}" type="presOf" srcId="{4ECD4DA4-D24B-4D4A-8B0D-E9F0076449CC}" destId="{938F45D8-61E5-4B4A-8BB1-2BEECDD87D77}" srcOrd="0" destOrd="0" presId="urn:microsoft.com/office/officeart/2005/8/layout/list1"/>
    <dgm:cxn modelId="{3E715C1C-6E6F-40D8-9DC8-733F74D1AE4A}" type="presOf" srcId="{56EE5299-713A-437A-AF74-0EDBD605ED85}" destId="{2829E797-2DF7-4D82-AFD6-0FA088764034}" srcOrd="1" destOrd="0" presId="urn:microsoft.com/office/officeart/2005/8/layout/list1"/>
    <dgm:cxn modelId="{D90BD153-B438-418A-9F5D-59322E78D150}" type="presOf" srcId="{CC79FF67-F70A-44B3-9737-E9794A81BCE6}" destId="{8CB9CCC6-45EA-43AE-B802-FB2BA00449A0}" srcOrd="0" destOrd="0" presId="urn:microsoft.com/office/officeart/2005/8/layout/list1"/>
    <dgm:cxn modelId="{F06FB000-9115-4EDC-A7C8-F664E9EB72A2}" srcId="{0A38FA1D-81F5-46A3-9E3D-7B75FB213D7E}" destId="{2441FB2E-7E97-48F8-B9E0-172BF822908F}" srcOrd="2" destOrd="0" parTransId="{579EA035-1515-4EDB-B032-09FFE1FD6F8C}" sibTransId="{D6550C5A-D813-46CC-813B-D2E7BA137341}"/>
    <dgm:cxn modelId="{1C4207F9-3DFE-4BF3-9AD9-B3B89E89E488}" srcId="{0A38FA1D-81F5-46A3-9E3D-7B75FB213D7E}" destId="{C74A5853-7574-43EB-8B31-C01CE046F5AD}" srcOrd="4" destOrd="0" parTransId="{A27C0C15-C6BE-479B-BCE1-3942A2EC31FB}" sibTransId="{EA4723E8-4DA3-4DA8-9D11-36E976F844AE}"/>
    <dgm:cxn modelId="{0A542621-1F71-4DFD-95CC-ECFE5C3E1BB6}" srcId="{0A38FA1D-81F5-46A3-9E3D-7B75FB213D7E}" destId="{CC79FF67-F70A-44B3-9737-E9794A81BCE6}" srcOrd="0" destOrd="0" parTransId="{2F2E551C-17A5-483A-92F9-34AD71B93873}" sibTransId="{7E971087-DCB0-4D1A-8A6F-89D87389F2E9}"/>
    <dgm:cxn modelId="{1CD4AEAB-F3A3-4E35-A6C7-BA7EB9854C63}" type="presParOf" srcId="{006A7DA2-E0E2-4F2C-ADA8-AC1CC9110CD6}" destId="{4DD1AC36-6415-4F45-BE9A-632D3C4593DD}" srcOrd="0" destOrd="0" presId="urn:microsoft.com/office/officeart/2005/8/layout/list1"/>
    <dgm:cxn modelId="{1CB1EB57-01BA-4BED-B52E-36AA44EAD6A1}" type="presParOf" srcId="{4DD1AC36-6415-4F45-BE9A-632D3C4593DD}" destId="{8CB9CCC6-45EA-43AE-B802-FB2BA00449A0}" srcOrd="0" destOrd="0" presId="urn:microsoft.com/office/officeart/2005/8/layout/list1"/>
    <dgm:cxn modelId="{037CBCED-51B9-4D15-AB65-56EB4B17A611}" type="presParOf" srcId="{4DD1AC36-6415-4F45-BE9A-632D3C4593DD}" destId="{E38DF6A5-F197-4A88-B2D4-E6EC7623DA9A}" srcOrd="1" destOrd="0" presId="urn:microsoft.com/office/officeart/2005/8/layout/list1"/>
    <dgm:cxn modelId="{6BD6B5FC-F953-4CD9-B10D-8A52F9474FD9}" type="presParOf" srcId="{006A7DA2-E0E2-4F2C-ADA8-AC1CC9110CD6}" destId="{8CE3F3A8-93F4-4316-A7E1-55D6D236BCAE}" srcOrd="1" destOrd="0" presId="urn:microsoft.com/office/officeart/2005/8/layout/list1"/>
    <dgm:cxn modelId="{E39FCD92-A4BD-4C6E-87F0-CD6D04DB93BD}" type="presParOf" srcId="{006A7DA2-E0E2-4F2C-ADA8-AC1CC9110CD6}" destId="{FE1DEC1E-0E7A-4EEA-BDB0-9B197A04EF83}" srcOrd="2" destOrd="0" presId="urn:microsoft.com/office/officeart/2005/8/layout/list1"/>
    <dgm:cxn modelId="{31E29D3A-D663-4664-8510-563E1C2538C8}" type="presParOf" srcId="{006A7DA2-E0E2-4F2C-ADA8-AC1CC9110CD6}" destId="{BBBE7E4D-31C6-4612-AB87-9E77562C106D}" srcOrd="3" destOrd="0" presId="urn:microsoft.com/office/officeart/2005/8/layout/list1"/>
    <dgm:cxn modelId="{6E4BAE1C-76F8-4DFE-B0F5-91B1BCF8F8D6}" type="presParOf" srcId="{006A7DA2-E0E2-4F2C-ADA8-AC1CC9110CD6}" destId="{263DF03C-CBC7-472D-A175-740507FE4DB3}" srcOrd="4" destOrd="0" presId="urn:microsoft.com/office/officeart/2005/8/layout/list1"/>
    <dgm:cxn modelId="{D07DFBBC-563A-4101-BD3A-34A93CF04C15}" type="presParOf" srcId="{263DF03C-CBC7-472D-A175-740507FE4DB3}" destId="{938F45D8-61E5-4B4A-8BB1-2BEECDD87D77}" srcOrd="0" destOrd="0" presId="urn:microsoft.com/office/officeart/2005/8/layout/list1"/>
    <dgm:cxn modelId="{C6C3119D-1477-484C-8614-9A5E7A3781A2}" type="presParOf" srcId="{263DF03C-CBC7-472D-A175-740507FE4DB3}" destId="{C92FFADC-41C1-4BE0-B458-210997518BF7}" srcOrd="1" destOrd="0" presId="urn:microsoft.com/office/officeart/2005/8/layout/list1"/>
    <dgm:cxn modelId="{DE66262A-C047-4429-84DD-AA833275405A}" type="presParOf" srcId="{006A7DA2-E0E2-4F2C-ADA8-AC1CC9110CD6}" destId="{07969A18-5A89-44DB-B13F-2704231A24BB}" srcOrd="5" destOrd="0" presId="urn:microsoft.com/office/officeart/2005/8/layout/list1"/>
    <dgm:cxn modelId="{09738B1B-2EEC-41A9-AF4B-62F2E377DC13}" type="presParOf" srcId="{006A7DA2-E0E2-4F2C-ADA8-AC1CC9110CD6}" destId="{1E8555F7-A57D-44A2-A30B-931A15E27BB5}" srcOrd="6" destOrd="0" presId="urn:microsoft.com/office/officeart/2005/8/layout/list1"/>
    <dgm:cxn modelId="{78D8258C-429C-4EA4-A07A-0FC71A5C1F8A}" type="presParOf" srcId="{006A7DA2-E0E2-4F2C-ADA8-AC1CC9110CD6}" destId="{3D6C4CDB-EFC9-4DA4-9988-D6289EBF841C}" srcOrd="7" destOrd="0" presId="urn:microsoft.com/office/officeart/2005/8/layout/list1"/>
    <dgm:cxn modelId="{029DB3E5-B10D-49A9-AE85-2553C1EC1ABB}" type="presParOf" srcId="{006A7DA2-E0E2-4F2C-ADA8-AC1CC9110CD6}" destId="{4F166B0C-FE37-45AA-9CEB-CA9A66086EAF}" srcOrd="8" destOrd="0" presId="urn:microsoft.com/office/officeart/2005/8/layout/list1"/>
    <dgm:cxn modelId="{7B45A1FE-DD24-4FCE-B241-72D23DF4B904}" type="presParOf" srcId="{4F166B0C-FE37-45AA-9CEB-CA9A66086EAF}" destId="{4D798E7F-80C1-417D-8890-E3E39D9E6172}" srcOrd="0" destOrd="0" presId="urn:microsoft.com/office/officeart/2005/8/layout/list1"/>
    <dgm:cxn modelId="{DEA73455-D756-4C91-BAF8-BA4A8163FC34}" type="presParOf" srcId="{4F166B0C-FE37-45AA-9CEB-CA9A66086EAF}" destId="{D144F0DA-E33F-4488-AD8D-0752246511C1}" srcOrd="1" destOrd="0" presId="urn:microsoft.com/office/officeart/2005/8/layout/list1"/>
    <dgm:cxn modelId="{1A69C5C9-4106-487F-B3EF-D5896CE9F965}" type="presParOf" srcId="{006A7DA2-E0E2-4F2C-ADA8-AC1CC9110CD6}" destId="{83A74582-E2AC-4FE4-89C7-6E9B0DB2E6A8}" srcOrd="9" destOrd="0" presId="urn:microsoft.com/office/officeart/2005/8/layout/list1"/>
    <dgm:cxn modelId="{4C355EA5-8E8D-4722-A3F5-873329EA1176}" type="presParOf" srcId="{006A7DA2-E0E2-4F2C-ADA8-AC1CC9110CD6}" destId="{0F4E3AFD-6560-4378-9C81-648BABBC498C}" srcOrd="10" destOrd="0" presId="urn:microsoft.com/office/officeart/2005/8/layout/list1"/>
    <dgm:cxn modelId="{C504BFED-AA31-4454-99DD-3323F54891BF}" type="presParOf" srcId="{006A7DA2-E0E2-4F2C-ADA8-AC1CC9110CD6}" destId="{9D0D6923-2214-433F-9CAA-3522F4A2C3E9}" srcOrd="11" destOrd="0" presId="urn:microsoft.com/office/officeart/2005/8/layout/list1"/>
    <dgm:cxn modelId="{596C10B1-5A17-4A80-BFB7-01B69FE0EAE0}" type="presParOf" srcId="{006A7DA2-E0E2-4F2C-ADA8-AC1CC9110CD6}" destId="{029C9AB3-DED6-429E-B55D-51E4438FE49A}" srcOrd="12" destOrd="0" presId="urn:microsoft.com/office/officeart/2005/8/layout/list1"/>
    <dgm:cxn modelId="{895D4C4D-6D54-4636-A96B-EEBFB3594810}" type="presParOf" srcId="{029C9AB3-DED6-429E-B55D-51E4438FE49A}" destId="{EE0B8F7A-630A-4638-A60E-89112D2D324D}" srcOrd="0" destOrd="0" presId="urn:microsoft.com/office/officeart/2005/8/layout/list1"/>
    <dgm:cxn modelId="{0CF2D5F3-478F-4C17-AB56-15282F36C049}" type="presParOf" srcId="{029C9AB3-DED6-429E-B55D-51E4438FE49A}" destId="{2829E797-2DF7-4D82-AFD6-0FA088764034}" srcOrd="1" destOrd="0" presId="urn:microsoft.com/office/officeart/2005/8/layout/list1"/>
    <dgm:cxn modelId="{6E97A3BE-40F1-4167-92CB-8C3CF163477B}" type="presParOf" srcId="{006A7DA2-E0E2-4F2C-ADA8-AC1CC9110CD6}" destId="{029F1DA3-42A2-49BD-A768-30B39E621DC4}" srcOrd="13" destOrd="0" presId="urn:microsoft.com/office/officeart/2005/8/layout/list1"/>
    <dgm:cxn modelId="{06BE52A3-69BF-4091-8CBF-65CB3FBD4B3E}" type="presParOf" srcId="{006A7DA2-E0E2-4F2C-ADA8-AC1CC9110CD6}" destId="{38178B81-2752-4F34-A435-D00CB2007FF1}" srcOrd="14" destOrd="0" presId="urn:microsoft.com/office/officeart/2005/8/layout/list1"/>
    <dgm:cxn modelId="{FF61D984-80C8-46C5-84CD-FFA1848B95F9}" type="presParOf" srcId="{006A7DA2-E0E2-4F2C-ADA8-AC1CC9110CD6}" destId="{FA3AA506-2C6F-4553-AAF7-08A1836B53A2}" srcOrd="15" destOrd="0" presId="urn:microsoft.com/office/officeart/2005/8/layout/list1"/>
    <dgm:cxn modelId="{53F0BB61-E1B0-43F0-B51D-03A9BF593DFA}" type="presParOf" srcId="{006A7DA2-E0E2-4F2C-ADA8-AC1CC9110CD6}" destId="{4179A7F6-7A59-4092-9DB9-DC599752E0AC}" srcOrd="16" destOrd="0" presId="urn:microsoft.com/office/officeart/2005/8/layout/list1"/>
    <dgm:cxn modelId="{386C9222-2984-422A-8FC1-AD50760B03E4}" type="presParOf" srcId="{4179A7F6-7A59-4092-9DB9-DC599752E0AC}" destId="{7DCA0BEA-4F85-4AD4-ABA8-D507A6EAB73F}" srcOrd="0" destOrd="0" presId="urn:microsoft.com/office/officeart/2005/8/layout/list1"/>
    <dgm:cxn modelId="{421B79FC-CECD-416E-A524-7CE85FE41CFA}" type="presParOf" srcId="{4179A7F6-7A59-4092-9DB9-DC599752E0AC}" destId="{3FF102CD-A30E-4084-A2E4-10DA4B25D619}" srcOrd="1" destOrd="0" presId="urn:microsoft.com/office/officeart/2005/8/layout/list1"/>
    <dgm:cxn modelId="{097EDD59-2F6F-4BBB-A390-1479D4A36874}" type="presParOf" srcId="{006A7DA2-E0E2-4F2C-ADA8-AC1CC9110CD6}" destId="{42671161-C9B4-4AAB-9F2E-7B3D894D4880}" srcOrd="17" destOrd="0" presId="urn:microsoft.com/office/officeart/2005/8/layout/list1"/>
    <dgm:cxn modelId="{EC617820-BCB7-4BB5-868F-95A4B545F9E2}" type="presParOf" srcId="{006A7DA2-E0E2-4F2C-ADA8-AC1CC9110CD6}" destId="{0B335BE5-07A3-432D-BBD8-AB5DA6B8ED22}" srcOrd="18" destOrd="0" presId="urn:microsoft.com/office/officeart/2005/8/layout/list1"/>
  </dgm:cxnLst>
  <dgm:bg/>
  <dgm:whole/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6E4FAA6-0AD7-4906-ADB6-0709BB6E4A00}" type="doc">
      <dgm:prSet loTypeId="urn:microsoft.com/office/officeart/2005/8/layout/list1" loCatId="list" qsTypeId="urn:microsoft.com/office/officeart/2005/8/quickstyle/simple2" qsCatId="simple" csTypeId="urn:microsoft.com/office/officeart/2005/8/colors/accent1_1" csCatId="accent1" phldr="1"/>
      <dgm:spPr/>
      <dgm:t>
        <a:bodyPr/>
        <a:lstStyle/>
        <a:p>
          <a:endParaRPr lang="cs-CZ"/>
        </a:p>
      </dgm:t>
    </dgm:pt>
    <dgm:pt modelId="{3DA5E5DB-4E7E-4557-AE1C-596E3EAA8B23}">
      <dgm:prSet phldrT="[Text]" custT="1"/>
      <dgm:spPr/>
      <dgm:t>
        <a:bodyPr/>
        <a:lstStyle/>
        <a:p>
          <a:r>
            <a:rPr lang="cs-CZ" sz="2800" b="1" smtClean="0">
              <a:latin typeface="Arial" pitchFamily="34" charset="0"/>
              <a:cs typeface="Arial" pitchFamily="34" charset="0"/>
            </a:rPr>
            <a:t>Berlín</a:t>
          </a:r>
          <a:endParaRPr lang="cs-CZ" sz="2800" b="1" dirty="0">
            <a:latin typeface="Arial" pitchFamily="34" charset="0"/>
            <a:cs typeface="Arial" pitchFamily="34" charset="0"/>
          </a:endParaRPr>
        </a:p>
      </dgm:t>
    </dgm:pt>
    <dgm:pt modelId="{657452BF-DC54-4BA1-83ED-BB0AF5C52039}" type="parTrans" cxnId="{9FC0C475-268A-41E9-9D79-F47BE27843B0}">
      <dgm:prSet/>
      <dgm:spPr/>
      <dgm:t>
        <a:bodyPr/>
        <a:lstStyle/>
        <a:p>
          <a:endParaRPr lang="cs-CZ" b="1">
            <a:solidFill>
              <a:schemeClr val="tx1"/>
            </a:solidFill>
          </a:endParaRPr>
        </a:p>
      </dgm:t>
    </dgm:pt>
    <dgm:pt modelId="{8E0A1A36-31FA-43E6-86D0-FCA2E2B3DE9E}" type="sibTrans" cxnId="{9FC0C475-268A-41E9-9D79-F47BE27843B0}">
      <dgm:prSet/>
      <dgm:spPr/>
      <dgm:t>
        <a:bodyPr/>
        <a:lstStyle/>
        <a:p>
          <a:endParaRPr lang="cs-CZ" b="1">
            <a:solidFill>
              <a:schemeClr val="tx1"/>
            </a:solidFill>
          </a:endParaRPr>
        </a:p>
      </dgm:t>
    </dgm:pt>
    <dgm:pt modelId="{A6947638-C967-4D08-A805-7E1E6A049A74}">
      <dgm:prSet phldrT="[Text]" custT="1"/>
      <dgm:spPr/>
      <dgm:t>
        <a:bodyPr/>
        <a:lstStyle/>
        <a:p>
          <a:r>
            <a:rPr lang="cs-CZ" sz="2800" b="1" smtClean="0">
              <a:latin typeface="Arial" pitchFamily="34" charset="0"/>
              <a:cs typeface="Arial" pitchFamily="34" charset="0"/>
            </a:rPr>
            <a:t>Bratislava</a:t>
          </a:r>
          <a:endParaRPr lang="cs-CZ" sz="2800" b="1" dirty="0">
            <a:latin typeface="Arial" pitchFamily="34" charset="0"/>
            <a:cs typeface="Arial" pitchFamily="34" charset="0"/>
          </a:endParaRPr>
        </a:p>
      </dgm:t>
    </dgm:pt>
    <dgm:pt modelId="{32E71931-B92D-4921-A8FB-A116F9C41AD8}" type="parTrans" cxnId="{1A9B2422-D99A-4093-AD1E-4BB43A7B69BC}">
      <dgm:prSet/>
      <dgm:spPr/>
      <dgm:t>
        <a:bodyPr/>
        <a:lstStyle/>
        <a:p>
          <a:endParaRPr lang="cs-CZ" b="1">
            <a:solidFill>
              <a:schemeClr val="tx1"/>
            </a:solidFill>
          </a:endParaRPr>
        </a:p>
      </dgm:t>
    </dgm:pt>
    <dgm:pt modelId="{601D10D1-17D8-4F90-BDF7-811C8064E49F}" type="sibTrans" cxnId="{1A9B2422-D99A-4093-AD1E-4BB43A7B69BC}">
      <dgm:prSet/>
      <dgm:spPr/>
      <dgm:t>
        <a:bodyPr/>
        <a:lstStyle/>
        <a:p>
          <a:endParaRPr lang="cs-CZ" b="1">
            <a:solidFill>
              <a:schemeClr val="tx1"/>
            </a:solidFill>
          </a:endParaRPr>
        </a:p>
      </dgm:t>
    </dgm:pt>
    <dgm:pt modelId="{D8E556AD-966E-4BEE-AF18-11DB513188A2}">
      <dgm:prSet phldrT="[Text]" custT="1"/>
      <dgm:spPr/>
      <dgm:t>
        <a:bodyPr/>
        <a:lstStyle/>
        <a:p>
          <a:r>
            <a:rPr lang="cs-CZ" sz="2800" b="1" smtClean="0">
              <a:latin typeface="Arial" pitchFamily="34" charset="0"/>
              <a:cs typeface="Arial" pitchFamily="34" charset="0"/>
            </a:rPr>
            <a:t>Vídeň</a:t>
          </a:r>
          <a:endParaRPr lang="cs-CZ" sz="2800" b="1" dirty="0">
            <a:latin typeface="Arial" pitchFamily="34" charset="0"/>
            <a:cs typeface="Arial" pitchFamily="34" charset="0"/>
          </a:endParaRPr>
        </a:p>
      </dgm:t>
    </dgm:pt>
    <dgm:pt modelId="{03DDD821-2F7B-42E4-95A3-AE94996B885F}" type="parTrans" cxnId="{798891AE-B502-4244-AD4A-9C363983209A}">
      <dgm:prSet/>
      <dgm:spPr/>
      <dgm:t>
        <a:bodyPr/>
        <a:lstStyle/>
        <a:p>
          <a:endParaRPr lang="cs-CZ" b="1">
            <a:solidFill>
              <a:schemeClr val="tx1"/>
            </a:solidFill>
          </a:endParaRPr>
        </a:p>
      </dgm:t>
    </dgm:pt>
    <dgm:pt modelId="{3A76B3E7-2614-49CD-8D3F-DD9EECF12A62}" type="sibTrans" cxnId="{798891AE-B502-4244-AD4A-9C363983209A}">
      <dgm:prSet/>
      <dgm:spPr/>
      <dgm:t>
        <a:bodyPr/>
        <a:lstStyle/>
        <a:p>
          <a:endParaRPr lang="cs-CZ" b="1">
            <a:solidFill>
              <a:schemeClr val="tx1"/>
            </a:solidFill>
          </a:endParaRPr>
        </a:p>
      </dgm:t>
    </dgm:pt>
    <dgm:pt modelId="{BB40AB78-0EDD-4CCE-B9E6-ED6359A5F9B3}">
      <dgm:prSet custT="1"/>
      <dgm:spPr/>
      <dgm:t>
        <a:bodyPr/>
        <a:lstStyle/>
        <a:p>
          <a:r>
            <a:rPr lang="cs-CZ" sz="2800" b="1" smtClean="0">
              <a:latin typeface="Arial" pitchFamily="34" charset="0"/>
              <a:cs typeface="Arial" pitchFamily="34" charset="0"/>
            </a:rPr>
            <a:t>Varšava</a:t>
          </a:r>
          <a:endParaRPr lang="cs-CZ" sz="2800" b="1" dirty="0">
            <a:latin typeface="Arial" pitchFamily="34" charset="0"/>
            <a:cs typeface="Arial" pitchFamily="34" charset="0"/>
          </a:endParaRPr>
        </a:p>
      </dgm:t>
    </dgm:pt>
    <dgm:pt modelId="{881EEF27-7C6A-425C-BDF0-17C5A12FD8D9}" type="parTrans" cxnId="{FE6F527D-DB4D-43C5-A1D8-5CB7C37C5B08}">
      <dgm:prSet/>
      <dgm:spPr/>
      <dgm:t>
        <a:bodyPr/>
        <a:lstStyle/>
        <a:p>
          <a:endParaRPr lang="cs-CZ" b="1">
            <a:solidFill>
              <a:schemeClr val="tx1"/>
            </a:solidFill>
          </a:endParaRPr>
        </a:p>
      </dgm:t>
    </dgm:pt>
    <dgm:pt modelId="{74612610-2307-4BB4-B2FC-E75644D6F607}" type="sibTrans" cxnId="{FE6F527D-DB4D-43C5-A1D8-5CB7C37C5B08}">
      <dgm:prSet/>
      <dgm:spPr/>
      <dgm:t>
        <a:bodyPr/>
        <a:lstStyle/>
        <a:p>
          <a:endParaRPr lang="cs-CZ" b="1">
            <a:solidFill>
              <a:schemeClr val="tx1"/>
            </a:solidFill>
          </a:endParaRPr>
        </a:p>
      </dgm:t>
    </dgm:pt>
    <dgm:pt modelId="{DD4CE0AE-33FC-4CEE-98C9-06256B3825DD}">
      <dgm:prSet custT="1"/>
      <dgm:spPr/>
      <dgm:t>
        <a:bodyPr/>
        <a:lstStyle/>
        <a:p>
          <a:r>
            <a:rPr lang="cs-CZ" sz="2800" b="1" smtClean="0">
              <a:latin typeface="Arial" pitchFamily="34" charset="0"/>
              <a:cs typeface="Arial" pitchFamily="34" charset="0"/>
            </a:rPr>
            <a:t>Praha</a:t>
          </a:r>
          <a:endParaRPr lang="cs-CZ" sz="2800" b="1" dirty="0">
            <a:latin typeface="Arial" pitchFamily="34" charset="0"/>
            <a:cs typeface="Arial" pitchFamily="34" charset="0"/>
          </a:endParaRPr>
        </a:p>
      </dgm:t>
    </dgm:pt>
    <dgm:pt modelId="{B2B28FFE-775B-4EAD-B0AE-AA30C9B44409}" type="parTrans" cxnId="{13BDC01E-F418-4566-900D-117402810C5F}">
      <dgm:prSet/>
      <dgm:spPr/>
      <dgm:t>
        <a:bodyPr/>
        <a:lstStyle/>
        <a:p>
          <a:endParaRPr lang="cs-CZ" b="1">
            <a:solidFill>
              <a:schemeClr val="tx1"/>
            </a:solidFill>
          </a:endParaRPr>
        </a:p>
      </dgm:t>
    </dgm:pt>
    <dgm:pt modelId="{41D05626-F1F2-43F0-A0C1-CA6C837DA19D}" type="sibTrans" cxnId="{13BDC01E-F418-4566-900D-117402810C5F}">
      <dgm:prSet/>
      <dgm:spPr/>
      <dgm:t>
        <a:bodyPr/>
        <a:lstStyle/>
        <a:p>
          <a:endParaRPr lang="cs-CZ" b="1">
            <a:solidFill>
              <a:schemeClr val="tx1"/>
            </a:solidFill>
          </a:endParaRPr>
        </a:p>
      </dgm:t>
    </dgm:pt>
    <dgm:pt modelId="{D36BE3EC-6C3D-40DE-94A3-644C01D59990}" type="pres">
      <dgm:prSet presAssocID="{86E4FAA6-0AD7-4906-ADB6-0709BB6E4A00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0C237C8-3790-45CF-94F1-2189872A375C}" type="pres">
      <dgm:prSet presAssocID="{3DA5E5DB-4E7E-4557-AE1C-596E3EAA8B23}" presName="parentLin" presStyleCnt="0"/>
      <dgm:spPr/>
    </dgm:pt>
    <dgm:pt modelId="{EF2FB609-7EA4-4D48-BCB0-A0EFAEB1DE67}" type="pres">
      <dgm:prSet presAssocID="{3DA5E5DB-4E7E-4557-AE1C-596E3EAA8B23}" presName="parentLeftMargin" presStyleLbl="node1" presStyleIdx="0" presStyleCnt="5"/>
      <dgm:spPr/>
      <dgm:t>
        <a:bodyPr/>
        <a:lstStyle/>
        <a:p>
          <a:endParaRPr lang="cs-CZ"/>
        </a:p>
      </dgm:t>
    </dgm:pt>
    <dgm:pt modelId="{7DE087B6-C287-4004-8EE4-1B8881AA8D52}" type="pres">
      <dgm:prSet presAssocID="{3DA5E5DB-4E7E-4557-AE1C-596E3EAA8B23}" presName="parentText" presStyleLbl="node1" presStyleIdx="0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617451-20DE-4913-99B8-D4D8603ED7F7}" type="pres">
      <dgm:prSet presAssocID="{3DA5E5DB-4E7E-4557-AE1C-596E3EAA8B23}" presName="negativeSpace" presStyleCnt="0"/>
      <dgm:spPr/>
    </dgm:pt>
    <dgm:pt modelId="{C8A1AC36-C099-4CFE-B6FB-E12D88525A9C}" type="pres">
      <dgm:prSet presAssocID="{3DA5E5DB-4E7E-4557-AE1C-596E3EAA8B23}" presName="childText" presStyleLbl="conFgAcc1" presStyleIdx="0" presStyleCnt="5">
        <dgm:presLayoutVars>
          <dgm:bulletEnabled val="1"/>
        </dgm:presLayoutVars>
      </dgm:prSet>
      <dgm:spPr/>
    </dgm:pt>
    <dgm:pt modelId="{860F7146-6D9B-4CDC-B857-671B460E16A5}" type="pres">
      <dgm:prSet presAssocID="{8E0A1A36-31FA-43E6-86D0-FCA2E2B3DE9E}" presName="spaceBetweenRectangles" presStyleCnt="0"/>
      <dgm:spPr/>
    </dgm:pt>
    <dgm:pt modelId="{F20BB7B2-CE64-4BB4-B032-B55690F8A887}" type="pres">
      <dgm:prSet presAssocID="{A6947638-C967-4D08-A805-7E1E6A049A74}" presName="parentLin" presStyleCnt="0"/>
      <dgm:spPr/>
    </dgm:pt>
    <dgm:pt modelId="{8FF68579-7F06-45A1-A278-03065F6ED449}" type="pres">
      <dgm:prSet presAssocID="{A6947638-C967-4D08-A805-7E1E6A049A74}" presName="parentLeftMargin" presStyleLbl="node1" presStyleIdx="0" presStyleCnt="5"/>
      <dgm:spPr/>
      <dgm:t>
        <a:bodyPr/>
        <a:lstStyle/>
        <a:p>
          <a:endParaRPr lang="cs-CZ"/>
        </a:p>
      </dgm:t>
    </dgm:pt>
    <dgm:pt modelId="{7516EB51-B711-4DB8-A897-7A015BD1539E}" type="pres">
      <dgm:prSet presAssocID="{A6947638-C967-4D08-A805-7E1E6A049A74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6885AF9-6176-4301-8D0A-4ACDC946E241}" type="pres">
      <dgm:prSet presAssocID="{A6947638-C967-4D08-A805-7E1E6A049A74}" presName="negativeSpace" presStyleCnt="0"/>
      <dgm:spPr/>
    </dgm:pt>
    <dgm:pt modelId="{7972DCEF-23BF-4F36-9FB0-824B4F3005B6}" type="pres">
      <dgm:prSet presAssocID="{A6947638-C967-4D08-A805-7E1E6A049A74}" presName="childText" presStyleLbl="conFgAcc1" presStyleIdx="1" presStyleCnt="5" custLinFactNeighborX="-136" custLinFactNeighborY="1040">
        <dgm:presLayoutVars>
          <dgm:bulletEnabled val="1"/>
        </dgm:presLayoutVars>
      </dgm:prSet>
      <dgm:spPr/>
    </dgm:pt>
    <dgm:pt modelId="{922F282B-4B11-4798-BB97-0D9565460B3B}" type="pres">
      <dgm:prSet presAssocID="{601D10D1-17D8-4F90-BDF7-811C8064E49F}" presName="spaceBetweenRectangles" presStyleCnt="0"/>
      <dgm:spPr/>
    </dgm:pt>
    <dgm:pt modelId="{5BEF77D7-2A47-467A-9A5F-9A9329FAB197}" type="pres">
      <dgm:prSet presAssocID="{BB40AB78-0EDD-4CCE-B9E6-ED6359A5F9B3}" presName="parentLin" presStyleCnt="0"/>
      <dgm:spPr/>
    </dgm:pt>
    <dgm:pt modelId="{16EDEC5D-83D5-4C8F-8E27-22D058FCB1EA}" type="pres">
      <dgm:prSet presAssocID="{BB40AB78-0EDD-4CCE-B9E6-ED6359A5F9B3}" presName="parentLeftMargin" presStyleLbl="node1" presStyleIdx="1" presStyleCnt="5"/>
      <dgm:spPr/>
      <dgm:t>
        <a:bodyPr/>
        <a:lstStyle/>
        <a:p>
          <a:endParaRPr lang="cs-CZ"/>
        </a:p>
      </dgm:t>
    </dgm:pt>
    <dgm:pt modelId="{CD359263-1DFB-4AC9-A3C6-1A13614486F9}" type="pres">
      <dgm:prSet presAssocID="{BB40AB78-0EDD-4CCE-B9E6-ED6359A5F9B3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FB2C07D-F0BF-48F9-952E-C7ECAFDE8613}" type="pres">
      <dgm:prSet presAssocID="{BB40AB78-0EDD-4CCE-B9E6-ED6359A5F9B3}" presName="negativeSpace" presStyleCnt="0"/>
      <dgm:spPr/>
    </dgm:pt>
    <dgm:pt modelId="{025309A4-27A8-4AF8-85CE-A19DC3832046}" type="pres">
      <dgm:prSet presAssocID="{BB40AB78-0EDD-4CCE-B9E6-ED6359A5F9B3}" presName="childText" presStyleLbl="conFgAcc1" presStyleIdx="2" presStyleCnt="5">
        <dgm:presLayoutVars>
          <dgm:bulletEnabled val="1"/>
        </dgm:presLayoutVars>
      </dgm:prSet>
      <dgm:spPr/>
    </dgm:pt>
    <dgm:pt modelId="{43E09195-F216-4A6E-B40B-D5A24BC823A6}" type="pres">
      <dgm:prSet presAssocID="{74612610-2307-4BB4-B2FC-E75644D6F607}" presName="spaceBetweenRectangles" presStyleCnt="0"/>
      <dgm:spPr/>
    </dgm:pt>
    <dgm:pt modelId="{542B5B56-BDD5-48DA-9BC7-8444C65A7AE5}" type="pres">
      <dgm:prSet presAssocID="{DD4CE0AE-33FC-4CEE-98C9-06256B3825DD}" presName="parentLin" presStyleCnt="0"/>
      <dgm:spPr/>
    </dgm:pt>
    <dgm:pt modelId="{7BA319C8-4176-42F4-BBE0-D2C4D5440925}" type="pres">
      <dgm:prSet presAssocID="{DD4CE0AE-33FC-4CEE-98C9-06256B3825DD}" presName="parentLeftMargin" presStyleLbl="node1" presStyleIdx="2" presStyleCnt="5"/>
      <dgm:spPr/>
      <dgm:t>
        <a:bodyPr/>
        <a:lstStyle/>
        <a:p>
          <a:endParaRPr lang="cs-CZ"/>
        </a:p>
      </dgm:t>
    </dgm:pt>
    <dgm:pt modelId="{1627640A-6F17-4481-B9E6-B19CEEA82248}" type="pres">
      <dgm:prSet presAssocID="{DD4CE0AE-33FC-4CEE-98C9-06256B3825DD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735EE6-5080-42E4-BC88-3B4207BBF3E4}" type="pres">
      <dgm:prSet presAssocID="{DD4CE0AE-33FC-4CEE-98C9-06256B3825DD}" presName="negativeSpace" presStyleCnt="0"/>
      <dgm:spPr/>
    </dgm:pt>
    <dgm:pt modelId="{B4FA5443-AFE5-4D9E-85C5-DE984F7F444D}" type="pres">
      <dgm:prSet presAssocID="{DD4CE0AE-33FC-4CEE-98C9-06256B3825DD}" presName="childText" presStyleLbl="conFgAcc1" presStyleIdx="3" presStyleCnt="5">
        <dgm:presLayoutVars>
          <dgm:bulletEnabled val="1"/>
        </dgm:presLayoutVars>
      </dgm:prSet>
      <dgm:spPr/>
    </dgm:pt>
    <dgm:pt modelId="{E25812FC-602D-4C3D-A3AD-693052D99A43}" type="pres">
      <dgm:prSet presAssocID="{41D05626-F1F2-43F0-A0C1-CA6C837DA19D}" presName="spaceBetweenRectangles" presStyleCnt="0"/>
      <dgm:spPr/>
    </dgm:pt>
    <dgm:pt modelId="{388132E7-F1AC-4B7E-B048-E203559707F8}" type="pres">
      <dgm:prSet presAssocID="{D8E556AD-966E-4BEE-AF18-11DB513188A2}" presName="parentLin" presStyleCnt="0"/>
      <dgm:spPr/>
    </dgm:pt>
    <dgm:pt modelId="{21B09A9D-AAB4-4345-A133-4B4A68CF040C}" type="pres">
      <dgm:prSet presAssocID="{D8E556AD-966E-4BEE-AF18-11DB513188A2}" presName="parentLeftMargin" presStyleLbl="node1" presStyleIdx="3" presStyleCnt="5"/>
      <dgm:spPr/>
      <dgm:t>
        <a:bodyPr/>
        <a:lstStyle/>
        <a:p>
          <a:endParaRPr lang="cs-CZ"/>
        </a:p>
      </dgm:t>
    </dgm:pt>
    <dgm:pt modelId="{6633767B-A96B-4F11-8920-4FCEE2D8530A}" type="pres">
      <dgm:prSet presAssocID="{D8E556AD-966E-4BEE-AF18-11DB513188A2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13E2B67-257F-487A-8A3F-B2035C165A1D}" type="pres">
      <dgm:prSet presAssocID="{D8E556AD-966E-4BEE-AF18-11DB513188A2}" presName="negativeSpace" presStyleCnt="0"/>
      <dgm:spPr/>
    </dgm:pt>
    <dgm:pt modelId="{787B9651-6EB6-4ABC-B488-681CA80D5782}" type="pres">
      <dgm:prSet presAssocID="{D8E556AD-966E-4BEE-AF18-11DB513188A2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9FC0C475-268A-41E9-9D79-F47BE27843B0}" srcId="{86E4FAA6-0AD7-4906-ADB6-0709BB6E4A00}" destId="{3DA5E5DB-4E7E-4557-AE1C-596E3EAA8B23}" srcOrd="0" destOrd="0" parTransId="{657452BF-DC54-4BA1-83ED-BB0AF5C52039}" sibTransId="{8E0A1A36-31FA-43E6-86D0-FCA2E2B3DE9E}"/>
    <dgm:cxn modelId="{474DF763-91CD-4E6B-906B-5E6BFED5F8CA}" type="presOf" srcId="{BB40AB78-0EDD-4CCE-B9E6-ED6359A5F9B3}" destId="{CD359263-1DFB-4AC9-A3C6-1A13614486F9}" srcOrd="1" destOrd="0" presId="urn:microsoft.com/office/officeart/2005/8/layout/list1"/>
    <dgm:cxn modelId="{0D147FE0-A885-4A3D-8D3E-C624F47C6555}" type="presOf" srcId="{DD4CE0AE-33FC-4CEE-98C9-06256B3825DD}" destId="{7BA319C8-4176-42F4-BBE0-D2C4D5440925}" srcOrd="0" destOrd="0" presId="urn:microsoft.com/office/officeart/2005/8/layout/list1"/>
    <dgm:cxn modelId="{CFA4F47E-5ACC-4DC4-9A61-341FAD815CFB}" type="presOf" srcId="{3DA5E5DB-4E7E-4557-AE1C-596E3EAA8B23}" destId="{7DE087B6-C287-4004-8EE4-1B8881AA8D52}" srcOrd="1" destOrd="0" presId="urn:microsoft.com/office/officeart/2005/8/layout/list1"/>
    <dgm:cxn modelId="{3367B1FB-AC59-43C9-8BCD-7B560A6D96C8}" type="presOf" srcId="{86E4FAA6-0AD7-4906-ADB6-0709BB6E4A00}" destId="{D36BE3EC-6C3D-40DE-94A3-644C01D59990}" srcOrd="0" destOrd="0" presId="urn:microsoft.com/office/officeart/2005/8/layout/list1"/>
    <dgm:cxn modelId="{E5C76742-FC67-419D-8641-D42C171E4FF2}" type="presOf" srcId="{D8E556AD-966E-4BEE-AF18-11DB513188A2}" destId="{6633767B-A96B-4F11-8920-4FCEE2D8530A}" srcOrd="1" destOrd="0" presId="urn:microsoft.com/office/officeart/2005/8/layout/list1"/>
    <dgm:cxn modelId="{D96D8968-3D58-48F4-8349-1CFF9E49EAFE}" type="presOf" srcId="{3DA5E5DB-4E7E-4557-AE1C-596E3EAA8B23}" destId="{EF2FB609-7EA4-4D48-BCB0-A0EFAEB1DE67}" srcOrd="0" destOrd="0" presId="urn:microsoft.com/office/officeart/2005/8/layout/list1"/>
    <dgm:cxn modelId="{798891AE-B502-4244-AD4A-9C363983209A}" srcId="{86E4FAA6-0AD7-4906-ADB6-0709BB6E4A00}" destId="{D8E556AD-966E-4BEE-AF18-11DB513188A2}" srcOrd="4" destOrd="0" parTransId="{03DDD821-2F7B-42E4-95A3-AE94996B885F}" sibTransId="{3A76B3E7-2614-49CD-8D3F-DD9EECF12A62}"/>
    <dgm:cxn modelId="{6768DD4A-40B3-49EA-95E2-F44981FDDFAD}" type="presOf" srcId="{BB40AB78-0EDD-4CCE-B9E6-ED6359A5F9B3}" destId="{16EDEC5D-83D5-4C8F-8E27-22D058FCB1EA}" srcOrd="0" destOrd="0" presId="urn:microsoft.com/office/officeart/2005/8/layout/list1"/>
    <dgm:cxn modelId="{4CE95D78-C703-4BAC-BD28-36D351E093D9}" type="presOf" srcId="{DD4CE0AE-33FC-4CEE-98C9-06256B3825DD}" destId="{1627640A-6F17-4481-B9E6-B19CEEA82248}" srcOrd="1" destOrd="0" presId="urn:microsoft.com/office/officeart/2005/8/layout/list1"/>
    <dgm:cxn modelId="{555241BC-F024-4A29-96EF-5429408CE2DA}" type="presOf" srcId="{A6947638-C967-4D08-A805-7E1E6A049A74}" destId="{8FF68579-7F06-45A1-A278-03065F6ED449}" srcOrd="0" destOrd="0" presId="urn:microsoft.com/office/officeart/2005/8/layout/list1"/>
    <dgm:cxn modelId="{FA8ED7B1-DF54-4E1E-A6A5-84AEF9669852}" type="presOf" srcId="{D8E556AD-966E-4BEE-AF18-11DB513188A2}" destId="{21B09A9D-AAB4-4345-A133-4B4A68CF040C}" srcOrd="0" destOrd="0" presId="urn:microsoft.com/office/officeart/2005/8/layout/list1"/>
    <dgm:cxn modelId="{1A9B2422-D99A-4093-AD1E-4BB43A7B69BC}" srcId="{86E4FAA6-0AD7-4906-ADB6-0709BB6E4A00}" destId="{A6947638-C967-4D08-A805-7E1E6A049A74}" srcOrd="1" destOrd="0" parTransId="{32E71931-B92D-4921-A8FB-A116F9C41AD8}" sibTransId="{601D10D1-17D8-4F90-BDF7-811C8064E49F}"/>
    <dgm:cxn modelId="{614C1EB1-9ADC-4D61-92FE-A4B26CC924E1}" type="presOf" srcId="{A6947638-C967-4D08-A805-7E1E6A049A74}" destId="{7516EB51-B711-4DB8-A897-7A015BD1539E}" srcOrd="1" destOrd="0" presId="urn:microsoft.com/office/officeart/2005/8/layout/list1"/>
    <dgm:cxn modelId="{FE6F527D-DB4D-43C5-A1D8-5CB7C37C5B08}" srcId="{86E4FAA6-0AD7-4906-ADB6-0709BB6E4A00}" destId="{BB40AB78-0EDD-4CCE-B9E6-ED6359A5F9B3}" srcOrd="2" destOrd="0" parTransId="{881EEF27-7C6A-425C-BDF0-17C5A12FD8D9}" sibTransId="{74612610-2307-4BB4-B2FC-E75644D6F607}"/>
    <dgm:cxn modelId="{13BDC01E-F418-4566-900D-117402810C5F}" srcId="{86E4FAA6-0AD7-4906-ADB6-0709BB6E4A00}" destId="{DD4CE0AE-33FC-4CEE-98C9-06256B3825DD}" srcOrd="3" destOrd="0" parTransId="{B2B28FFE-775B-4EAD-B0AE-AA30C9B44409}" sibTransId="{41D05626-F1F2-43F0-A0C1-CA6C837DA19D}"/>
    <dgm:cxn modelId="{870C412E-63DD-46F3-9394-E609C89DFF61}" type="presParOf" srcId="{D36BE3EC-6C3D-40DE-94A3-644C01D59990}" destId="{E0C237C8-3790-45CF-94F1-2189872A375C}" srcOrd="0" destOrd="0" presId="urn:microsoft.com/office/officeart/2005/8/layout/list1"/>
    <dgm:cxn modelId="{B69A57D4-5BD2-4859-A0C5-7F4AFB5FA51A}" type="presParOf" srcId="{E0C237C8-3790-45CF-94F1-2189872A375C}" destId="{EF2FB609-7EA4-4D48-BCB0-A0EFAEB1DE67}" srcOrd="0" destOrd="0" presId="urn:microsoft.com/office/officeart/2005/8/layout/list1"/>
    <dgm:cxn modelId="{B513F1BA-02CD-4ECD-BAA1-749278213B86}" type="presParOf" srcId="{E0C237C8-3790-45CF-94F1-2189872A375C}" destId="{7DE087B6-C287-4004-8EE4-1B8881AA8D52}" srcOrd="1" destOrd="0" presId="urn:microsoft.com/office/officeart/2005/8/layout/list1"/>
    <dgm:cxn modelId="{E30235D0-592A-4710-B19F-4F7C3D348DC8}" type="presParOf" srcId="{D36BE3EC-6C3D-40DE-94A3-644C01D59990}" destId="{BC617451-20DE-4913-99B8-D4D8603ED7F7}" srcOrd="1" destOrd="0" presId="urn:microsoft.com/office/officeart/2005/8/layout/list1"/>
    <dgm:cxn modelId="{2DC6109A-77AB-481D-AA2F-8A9D58C011C6}" type="presParOf" srcId="{D36BE3EC-6C3D-40DE-94A3-644C01D59990}" destId="{C8A1AC36-C099-4CFE-B6FB-E12D88525A9C}" srcOrd="2" destOrd="0" presId="urn:microsoft.com/office/officeart/2005/8/layout/list1"/>
    <dgm:cxn modelId="{4B72C164-1243-42DA-B850-B7196A75E7E7}" type="presParOf" srcId="{D36BE3EC-6C3D-40DE-94A3-644C01D59990}" destId="{860F7146-6D9B-4CDC-B857-671B460E16A5}" srcOrd="3" destOrd="0" presId="urn:microsoft.com/office/officeart/2005/8/layout/list1"/>
    <dgm:cxn modelId="{BB85C2D0-CCC6-46AF-B30E-273C7336414A}" type="presParOf" srcId="{D36BE3EC-6C3D-40DE-94A3-644C01D59990}" destId="{F20BB7B2-CE64-4BB4-B032-B55690F8A887}" srcOrd="4" destOrd="0" presId="urn:microsoft.com/office/officeart/2005/8/layout/list1"/>
    <dgm:cxn modelId="{9EB49929-6ECD-4434-B90C-7C2C124D7B62}" type="presParOf" srcId="{F20BB7B2-CE64-4BB4-B032-B55690F8A887}" destId="{8FF68579-7F06-45A1-A278-03065F6ED449}" srcOrd="0" destOrd="0" presId="urn:microsoft.com/office/officeart/2005/8/layout/list1"/>
    <dgm:cxn modelId="{C0BB5C73-98FC-4457-88BD-691367A0B29E}" type="presParOf" srcId="{F20BB7B2-CE64-4BB4-B032-B55690F8A887}" destId="{7516EB51-B711-4DB8-A897-7A015BD1539E}" srcOrd="1" destOrd="0" presId="urn:microsoft.com/office/officeart/2005/8/layout/list1"/>
    <dgm:cxn modelId="{92315C75-0DCF-47C4-9C12-96190A8855F6}" type="presParOf" srcId="{D36BE3EC-6C3D-40DE-94A3-644C01D59990}" destId="{76885AF9-6176-4301-8D0A-4ACDC946E241}" srcOrd="5" destOrd="0" presId="urn:microsoft.com/office/officeart/2005/8/layout/list1"/>
    <dgm:cxn modelId="{65D1B3F8-0212-4EA9-8BD0-AC5DBD76CCCB}" type="presParOf" srcId="{D36BE3EC-6C3D-40DE-94A3-644C01D59990}" destId="{7972DCEF-23BF-4F36-9FB0-824B4F3005B6}" srcOrd="6" destOrd="0" presId="urn:microsoft.com/office/officeart/2005/8/layout/list1"/>
    <dgm:cxn modelId="{AED670A0-6A83-465E-AF33-1821A6861B1E}" type="presParOf" srcId="{D36BE3EC-6C3D-40DE-94A3-644C01D59990}" destId="{922F282B-4B11-4798-BB97-0D9565460B3B}" srcOrd="7" destOrd="0" presId="urn:microsoft.com/office/officeart/2005/8/layout/list1"/>
    <dgm:cxn modelId="{AE469A8D-1DE8-41D9-9478-0346CEFC5209}" type="presParOf" srcId="{D36BE3EC-6C3D-40DE-94A3-644C01D59990}" destId="{5BEF77D7-2A47-467A-9A5F-9A9329FAB197}" srcOrd="8" destOrd="0" presId="urn:microsoft.com/office/officeart/2005/8/layout/list1"/>
    <dgm:cxn modelId="{81CB2859-6105-43C1-BF10-7EBC3106D0D2}" type="presParOf" srcId="{5BEF77D7-2A47-467A-9A5F-9A9329FAB197}" destId="{16EDEC5D-83D5-4C8F-8E27-22D058FCB1EA}" srcOrd="0" destOrd="0" presId="urn:microsoft.com/office/officeart/2005/8/layout/list1"/>
    <dgm:cxn modelId="{41705485-99E7-4767-877E-23C30B1855C7}" type="presParOf" srcId="{5BEF77D7-2A47-467A-9A5F-9A9329FAB197}" destId="{CD359263-1DFB-4AC9-A3C6-1A13614486F9}" srcOrd="1" destOrd="0" presId="urn:microsoft.com/office/officeart/2005/8/layout/list1"/>
    <dgm:cxn modelId="{210F4ACF-D031-4343-BEEE-04B325B31F8C}" type="presParOf" srcId="{D36BE3EC-6C3D-40DE-94A3-644C01D59990}" destId="{DFB2C07D-F0BF-48F9-952E-C7ECAFDE8613}" srcOrd="9" destOrd="0" presId="urn:microsoft.com/office/officeart/2005/8/layout/list1"/>
    <dgm:cxn modelId="{E0DE137F-5F90-4F99-86CA-1E7D175AFC7B}" type="presParOf" srcId="{D36BE3EC-6C3D-40DE-94A3-644C01D59990}" destId="{025309A4-27A8-4AF8-85CE-A19DC3832046}" srcOrd="10" destOrd="0" presId="urn:microsoft.com/office/officeart/2005/8/layout/list1"/>
    <dgm:cxn modelId="{BF6FB524-F887-4512-8B49-05554EA925F9}" type="presParOf" srcId="{D36BE3EC-6C3D-40DE-94A3-644C01D59990}" destId="{43E09195-F216-4A6E-B40B-D5A24BC823A6}" srcOrd="11" destOrd="0" presId="urn:microsoft.com/office/officeart/2005/8/layout/list1"/>
    <dgm:cxn modelId="{375834D9-DBDB-4D6F-994D-12E6C86FADAE}" type="presParOf" srcId="{D36BE3EC-6C3D-40DE-94A3-644C01D59990}" destId="{542B5B56-BDD5-48DA-9BC7-8444C65A7AE5}" srcOrd="12" destOrd="0" presId="urn:microsoft.com/office/officeart/2005/8/layout/list1"/>
    <dgm:cxn modelId="{F171382E-35CF-40C3-B93F-DF8FDF1624ED}" type="presParOf" srcId="{542B5B56-BDD5-48DA-9BC7-8444C65A7AE5}" destId="{7BA319C8-4176-42F4-BBE0-D2C4D5440925}" srcOrd="0" destOrd="0" presId="urn:microsoft.com/office/officeart/2005/8/layout/list1"/>
    <dgm:cxn modelId="{A26E1B84-CC24-478A-99EA-1BBD6C543200}" type="presParOf" srcId="{542B5B56-BDD5-48DA-9BC7-8444C65A7AE5}" destId="{1627640A-6F17-4481-B9E6-B19CEEA82248}" srcOrd="1" destOrd="0" presId="urn:microsoft.com/office/officeart/2005/8/layout/list1"/>
    <dgm:cxn modelId="{6540EE97-E7D6-48F8-A9FE-9352D33CF645}" type="presParOf" srcId="{D36BE3EC-6C3D-40DE-94A3-644C01D59990}" destId="{92735EE6-5080-42E4-BC88-3B4207BBF3E4}" srcOrd="13" destOrd="0" presId="urn:microsoft.com/office/officeart/2005/8/layout/list1"/>
    <dgm:cxn modelId="{3BEB25C0-8B53-44F6-9031-252165C4A173}" type="presParOf" srcId="{D36BE3EC-6C3D-40DE-94A3-644C01D59990}" destId="{B4FA5443-AFE5-4D9E-85C5-DE984F7F444D}" srcOrd="14" destOrd="0" presId="urn:microsoft.com/office/officeart/2005/8/layout/list1"/>
    <dgm:cxn modelId="{AB8A2E8A-3258-4918-A912-A027A4899FDA}" type="presParOf" srcId="{D36BE3EC-6C3D-40DE-94A3-644C01D59990}" destId="{E25812FC-602D-4C3D-A3AD-693052D99A43}" srcOrd="15" destOrd="0" presId="urn:microsoft.com/office/officeart/2005/8/layout/list1"/>
    <dgm:cxn modelId="{EA09D5EA-6553-4AA2-B812-207A87744579}" type="presParOf" srcId="{D36BE3EC-6C3D-40DE-94A3-644C01D59990}" destId="{388132E7-F1AC-4B7E-B048-E203559707F8}" srcOrd="16" destOrd="0" presId="urn:microsoft.com/office/officeart/2005/8/layout/list1"/>
    <dgm:cxn modelId="{52679AB1-5F07-48D2-9719-5383A0000F61}" type="presParOf" srcId="{388132E7-F1AC-4B7E-B048-E203559707F8}" destId="{21B09A9D-AAB4-4345-A133-4B4A68CF040C}" srcOrd="0" destOrd="0" presId="urn:microsoft.com/office/officeart/2005/8/layout/list1"/>
    <dgm:cxn modelId="{7DCA7C2C-5418-4EE7-8052-E3824C2D9F95}" type="presParOf" srcId="{388132E7-F1AC-4B7E-B048-E203559707F8}" destId="{6633767B-A96B-4F11-8920-4FCEE2D8530A}" srcOrd="1" destOrd="0" presId="urn:microsoft.com/office/officeart/2005/8/layout/list1"/>
    <dgm:cxn modelId="{7E55A9DE-761C-4F9E-9BC2-A8B3F170D420}" type="presParOf" srcId="{D36BE3EC-6C3D-40DE-94A3-644C01D59990}" destId="{213E2B67-257F-487A-8A3F-B2035C165A1D}" srcOrd="17" destOrd="0" presId="urn:microsoft.com/office/officeart/2005/8/layout/list1"/>
    <dgm:cxn modelId="{639F872E-45C1-40DC-8B9C-A04E584A0F09}" type="presParOf" srcId="{D36BE3EC-6C3D-40DE-94A3-644C01D59990}" destId="{787B9651-6EB6-4ABC-B488-681CA80D5782}" srcOrd="18" destOrd="0" presId="urn:microsoft.com/office/officeart/2005/8/layout/list1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5">
  <dgm:title val=""/>
  <dgm:desc val=""/>
  <dgm:catLst>
    <dgm:cat type="3D" pri="11500"/>
  </dgm:catLst>
  <dgm:scene3d>
    <a:camera prst="isometricOffAxis2Left" zoom="95000"/>
    <a:lightRig rig="flat" dir="t"/>
  </dgm:scene3d>
  <dgm:styleLbl name="node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5715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81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52400" extrusionH="1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38100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3810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400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150"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63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4005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40050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4005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15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7">
  <dgm:title val=""/>
  <dgm:desc val=""/>
  <dgm:catLst>
    <dgm:cat type="3D" pri="11700"/>
  </dgm:catLst>
  <dgm:scene3d>
    <a:camera prst="perspectiveLeft" zoom="91000"/>
    <a:lightRig rig="threePt" dir="t">
      <a:rot lat="0" lon="0" rev="20640000"/>
    </a:lightRig>
  </dgm:scene3d>
  <dgm:styleLbl name="node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threePt" dir="t"/>
    </dgm:scene3d>
    <dgm:sp3d extrusionH="50600" prstMaterial="clear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 z="572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118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 z="106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 z="-2118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0000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50600">
      <a:bevelT w="101600" h="80600"/>
      <a:bevelB w="80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50600">
      <a:bevelT w="101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61800" extrusionH="10600" contourW="3000">
      <a:bevelT w="48600" h="8600" prst="softRound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61800" extrusionH="10600" contourW="3000">
      <a:bevelT w="48600" h="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618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50600">
      <a:bevelT w="80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200" extrusionH="600" contourW="3000" prstMaterial="plastic">
      <a:bevelT w="80600" h="18600" prst="relaxedInset"/>
      <a:bevelB w="80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C72DE0-C2D6-49C2-8279-0389339B5CDC}" type="datetimeFigureOut">
              <a:rPr lang="cs-CZ" smtClean="0"/>
              <a:pPr/>
              <a:t>21.8.2012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AFA7F3F-D130-48D5-89B4-860367FA65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C72DE0-C2D6-49C2-8279-0389339B5CDC}" type="datetimeFigureOut">
              <a:rPr lang="cs-CZ" smtClean="0"/>
              <a:pPr/>
              <a:t>21.8.2012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AFA7F3F-D130-48D5-89B4-860367FA65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C72DE0-C2D6-49C2-8279-0389339B5CDC}" type="datetimeFigureOut">
              <a:rPr lang="cs-CZ" smtClean="0"/>
              <a:pPr/>
              <a:t>21.8.2012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FA7F3F-D130-48D5-89B4-860367FA652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C72DE0-C2D6-49C2-8279-0389339B5CDC}" type="datetimeFigureOut">
              <a:rPr lang="cs-CZ" smtClean="0"/>
              <a:pPr/>
              <a:t>21.8.2012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FA7F3F-D130-48D5-89B4-860367FA65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C72DE0-C2D6-49C2-8279-0389339B5CDC}" type="datetimeFigureOut">
              <a:rPr lang="cs-CZ" smtClean="0"/>
              <a:pPr/>
              <a:t>21.8.2012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AFA7F3F-D130-48D5-89B4-860367FA652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C72DE0-C2D6-49C2-8279-0389339B5CDC}" type="datetimeFigureOut">
              <a:rPr lang="cs-CZ" smtClean="0"/>
              <a:pPr/>
              <a:t>21.8.2012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FA7F3F-D130-48D5-89B4-860367FA65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C72DE0-C2D6-49C2-8279-0389339B5CDC}" type="datetimeFigureOut">
              <a:rPr lang="cs-CZ" smtClean="0"/>
              <a:pPr/>
              <a:t>21.8.2012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FA7F3F-D130-48D5-89B4-860367FA65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C72DE0-C2D6-49C2-8279-0389339B5CDC}" type="datetimeFigureOut">
              <a:rPr lang="cs-CZ" smtClean="0"/>
              <a:pPr/>
              <a:t>21.8.2012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FA7F3F-D130-48D5-89B4-860367FA65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C72DE0-C2D6-49C2-8279-0389339B5CDC}" type="datetimeFigureOut">
              <a:rPr lang="cs-CZ" smtClean="0"/>
              <a:pPr/>
              <a:t>21.8.2012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FA7F3F-D130-48D5-89B4-860367FA652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C72DE0-C2D6-49C2-8279-0389339B5CDC}" type="datetimeFigureOut">
              <a:rPr lang="cs-CZ" smtClean="0"/>
              <a:pPr/>
              <a:t>21.8.2012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FA7F3F-D130-48D5-89B4-860367FA65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C72DE0-C2D6-49C2-8279-0389339B5CDC}" type="datetimeFigureOut">
              <a:rPr lang="cs-CZ" smtClean="0"/>
              <a:pPr/>
              <a:t>21.8.2012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FA7F3F-D130-48D5-89B4-860367FA65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FC72DE0-C2D6-49C2-8279-0389339B5CDC}" type="datetimeFigureOut">
              <a:rPr lang="cs-CZ" smtClean="0"/>
              <a:pPr/>
              <a:t>21.8.2012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AFA7F3F-D130-48D5-89B4-860367FA652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3.xml"/><Relationship Id="rId3" Type="http://schemas.openxmlformats.org/officeDocument/2006/relationships/diagramLayout" Target="../diagrams/layout2.xml"/><Relationship Id="rId7" Type="http://schemas.openxmlformats.org/officeDocument/2006/relationships/diagramLayout" Target="../diagrams/layout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4.xml"/><Relationship Id="rId6" Type="http://schemas.openxmlformats.org/officeDocument/2006/relationships/diagramData" Target="../diagrams/data3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Relationship Id="rId9" Type="http://schemas.openxmlformats.org/officeDocument/2006/relationships/diagramColors" Target="../diagrams/colors3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business-directory-poland.com/polen.gif" TargetMode="External"/><Relationship Id="rId3" Type="http://schemas.openxmlformats.org/officeDocument/2006/relationships/hyperlink" Target="http://www.brumlik.estranky.cz/img/original/500/stredni-evropaa.jpg" TargetMode="External"/><Relationship Id="rId7" Type="http://schemas.openxmlformats.org/officeDocument/2006/relationships/hyperlink" Target="http://media.regionycr.cz/articles/n/rakousko-mapa-vlajka.jpg" TargetMode="External"/><Relationship Id="rId2" Type="http://schemas.openxmlformats.org/officeDocument/2006/relationships/hyperlink" Target="http://wiki.rvp.cz/@api/deki/files/105/=600px-Czech_Republic_map_modern.png?size=webview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duels.cz/galerie/1x_czech_republic_mapsoftnet.jpg" TargetMode="External"/><Relationship Id="rId5" Type="http://schemas.openxmlformats.org/officeDocument/2006/relationships/hyperlink" Target="http://www.duels.cz/galerie/Slovensko.gif" TargetMode="External"/><Relationship Id="rId4" Type="http://schemas.openxmlformats.org/officeDocument/2006/relationships/hyperlink" Target="http://www.nemeckoweb.cz/wp-content/uploads/Obyvatelstvo-v-Nemecku-6-232x300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2" y="214290"/>
            <a:ext cx="8215370" cy="23574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85720" y="3286124"/>
          <a:ext cx="8572528" cy="2386025"/>
        </p:xfrm>
        <a:graphic>
          <a:graphicData uri="http://schemas.openxmlformats.org/drawingml/2006/table">
            <a:tbl>
              <a:tblPr/>
              <a:tblGrid>
                <a:gridCol w="8572528"/>
              </a:tblGrid>
              <a:tr h="47720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900" dirty="0">
                          <a:latin typeface="Times New Roman"/>
                          <a:ea typeface="Times New Roman"/>
                        </a:rPr>
                        <a:t>NÁZEV ŠKOLY: Speciální základní škola, Chlumec nad Cidlinou , Smetanova 123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720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900" dirty="0">
                          <a:latin typeface="Times New Roman"/>
                          <a:ea typeface="Times New Roman"/>
                        </a:rPr>
                        <a:t>AUTOR</a:t>
                      </a:r>
                      <a:r>
                        <a:rPr lang="cs-CZ" sz="1900" dirty="0" smtClean="0">
                          <a:latin typeface="Times New Roman"/>
                          <a:ea typeface="Times New Roman"/>
                        </a:rPr>
                        <a:t>:  Hana Dvořáčková</a:t>
                      </a:r>
                      <a:endParaRPr lang="cs-CZ" sz="19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720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900" dirty="0">
                          <a:latin typeface="Times New Roman"/>
                          <a:ea typeface="Times New Roman"/>
                        </a:rPr>
                        <a:t>NÁZEV: </a:t>
                      </a:r>
                      <a:r>
                        <a:rPr lang="cs-CZ" sz="1900" dirty="0" smtClean="0">
                          <a:latin typeface="Times New Roman"/>
                          <a:ea typeface="Times New Roman"/>
                        </a:rPr>
                        <a:t>VY_32_INOVACE_</a:t>
                      </a:r>
                      <a:r>
                        <a:rPr lang="cs-CZ" sz="1900" dirty="0" smtClean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</a:rPr>
                        <a:t>31</a:t>
                      </a:r>
                      <a:r>
                        <a:rPr lang="cs-CZ" sz="1900" dirty="0" smtClean="0">
                          <a:latin typeface="Times New Roman"/>
                          <a:ea typeface="Times New Roman"/>
                        </a:rPr>
                        <a:t>_SOUSEDNÍ</a:t>
                      </a:r>
                      <a:r>
                        <a:rPr lang="cs-CZ" sz="1900" baseline="0" dirty="0" smtClean="0">
                          <a:latin typeface="Times New Roman"/>
                          <a:ea typeface="Times New Roman"/>
                        </a:rPr>
                        <a:t> STÁTY ČR</a:t>
                      </a:r>
                      <a:endParaRPr lang="cs-CZ" sz="19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720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900" dirty="0">
                          <a:latin typeface="Times New Roman"/>
                          <a:ea typeface="Times New Roman"/>
                        </a:rPr>
                        <a:t>TEMA</a:t>
                      </a:r>
                      <a:r>
                        <a:rPr lang="cs-CZ" sz="1900" dirty="0" smtClean="0">
                          <a:latin typeface="Times New Roman"/>
                          <a:ea typeface="Times New Roman"/>
                        </a:rPr>
                        <a:t>:  </a:t>
                      </a:r>
                      <a:r>
                        <a:rPr lang="cs-CZ" sz="1900" dirty="0" smtClean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</a:rPr>
                        <a:t>ZEMĚPIS</a:t>
                      </a:r>
                      <a:r>
                        <a:rPr lang="cs-CZ" sz="1900" baseline="0" dirty="0" smtClean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</a:rPr>
                        <a:t> 1</a:t>
                      </a:r>
                      <a:endParaRPr lang="cs-CZ" sz="1900" dirty="0">
                        <a:solidFill>
                          <a:schemeClr val="tx1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720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900" dirty="0">
                          <a:latin typeface="Times New Roman"/>
                          <a:ea typeface="Times New Roman"/>
                        </a:rPr>
                        <a:t>ČÍSLO PROJEKTU</a:t>
                      </a:r>
                      <a:r>
                        <a:rPr lang="cs-CZ" sz="1900" dirty="0" smtClean="0">
                          <a:latin typeface="Times New Roman"/>
                          <a:ea typeface="Times New Roman"/>
                        </a:rPr>
                        <a:t>: </a:t>
                      </a:r>
                      <a:r>
                        <a:rPr kumimoji="0" lang="cs-CZ" sz="1800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CZ.1.07/1.4.00/21.2598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5720" y="357166"/>
            <a:ext cx="8458200" cy="1222375"/>
          </a:xfrm>
        </p:spPr>
        <p:txBody>
          <a:bodyPr>
            <a:normAutofit/>
          </a:bodyPr>
          <a:lstStyle/>
          <a:p>
            <a:r>
              <a:rPr lang="cs-CZ" sz="6000" dirty="0" smtClean="0">
                <a:latin typeface="Arial Black" pitchFamily="34" charset="0"/>
              </a:rPr>
              <a:t>ČESKÁ REPUBLIKA</a:t>
            </a:r>
            <a:endParaRPr lang="cs-CZ" sz="6000" dirty="0">
              <a:latin typeface="Arial Black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85720" y="4572008"/>
            <a:ext cx="8458200" cy="1643074"/>
          </a:xfrm>
        </p:spPr>
        <p:txBody>
          <a:bodyPr>
            <a:normAutofit lnSpcReduction="10000"/>
          </a:bodyPr>
          <a:lstStyle/>
          <a:p>
            <a:pPr algn="ctr"/>
            <a:r>
              <a:rPr lang="cs-CZ" sz="4000" dirty="0" smtClean="0">
                <a:latin typeface="Arial Black" pitchFamily="34" charset="0"/>
              </a:rPr>
              <a:t>Sousední státy</a:t>
            </a:r>
          </a:p>
          <a:p>
            <a:pPr algn="ctr"/>
            <a:endParaRPr lang="cs-CZ" sz="4000" dirty="0" smtClean="0">
              <a:latin typeface="Arial Black" pitchFamily="34" charset="0"/>
            </a:endParaRPr>
          </a:p>
          <a:p>
            <a:pPr algn="ctr"/>
            <a:r>
              <a:rPr lang="cs-CZ" sz="1900" dirty="0" smtClean="0">
                <a:latin typeface="Times New Roman" pitchFamily="18" charset="0"/>
                <a:cs typeface="Times New Roman" pitchFamily="18" charset="0"/>
              </a:rPr>
              <a:t>Anotace: Základní informace o státech, které sousedí s Českou republikou</a:t>
            </a:r>
            <a:endParaRPr lang="cs-CZ" sz="19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00232" y="1643050"/>
            <a:ext cx="4429133" cy="2246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1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71604" y="142854"/>
            <a:ext cx="6286544" cy="62865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4643438" y="1285860"/>
            <a:ext cx="28575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Polsko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14480" y="1142984"/>
            <a:ext cx="20717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Německo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857488" y="5072074"/>
            <a:ext cx="27146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Rakousko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86446" y="4643446"/>
            <a:ext cx="22145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Slovensko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3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686800" cy="757222"/>
          </a:xfrm>
        </p:spPr>
        <p:txBody>
          <a:bodyPr>
            <a:noAutofit/>
          </a:bodyPr>
          <a:lstStyle/>
          <a:p>
            <a:pPr algn="ctr"/>
            <a:r>
              <a:rPr lang="cs-CZ" sz="6000" dirty="0" smtClean="0">
                <a:latin typeface="Arial Black" pitchFamily="34" charset="0"/>
              </a:rPr>
              <a:t>POLSKO</a:t>
            </a:r>
            <a:endParaRPr lang="cs-CZ" sz="6000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14282" y="1428736"/>
            <a:ext cx="5786478" cy="5110178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3000" b="1" dirty="0" smtClean="0">
                <a:latin typeface="Arial" pitchFamily="34" charset="0"/>
                <a:cs typeface="Arial" pitchFamily="34" charset="0"/>
              </a:rPr>
              <a:t>Rozloha:</a:t>
            </a:r>
            <a:r>
              <a:rPr lang="cs-CZ" sz="3000" dirty="0" smtClean="0">
                <a:latin typeface="Arial" pitchFamily="34" charset="0"/>
                <a:cs typeface="Arial" pitchFamily="34" charset="0"/>
              </a:rPr>
              <a:t> 312 679 km</a:t>
            </a:r>
            <a:r>
              <a:rPr lang="cs-CZ" sz="3000" baseline="30000" dirty="0" smtClean="0">
                <a:latin typeface="Arial" pitchFamily="34" charset="0"/>
                <a:cs typeface="Arial" pitchFamily="34" charset="0"/>
              </a:rPr>
              <a:t>2</a:t>
            </a:r>
          </a:p>
          <a:p>
            <a:pPr>
              <a:buNone/>
            </a:pPr>
            <a:endParaRPr lang="cs-CZ" sz="3000" baseline="30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3000" b="1" dirty="0" smtClean="0">
                <a:latin typeface="Arial" pitchFamily="34" charset="0"/>
                <a:cs typeface="Arial" pitchFamily="34" charset="0"/>
              </a:rPr>
              <a:t>Počet obyvatel :</a:t>
            </a:r>
            <a:r>
              <a:rPr lang="cs-CZ" sz="3000" dirty="0" smtClean="0">
                <a:latin typeface="Arial" pitchFamily="34" charset="0"/>
                <a:cs typeface="Arial" pitchFamily="34" charset="0"/>
              </a:rPr>
              <a:t> 38, 1 milionů</a:t>
            </a:r>
          </a:p>
          <a:p>
            <a:pPr>
              <a:buNone/>
            </a:pPr>
            <a:endParaRPr lang="cs-CZ" sz="3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3000" b="1" dirty="0" smtClean="0">
                <a:latin typeface="Arial" pitchFamily="34" charset="0"/>
                <a:cs typeface="Arial" pitchFamily="34" charset="0"/>
              </a:rPr>
              <a:t>Hlavní město:</a:t>
            </a:r>
            <a:r>
              <a:rPr lang="cs-CZ" sz="3000" dirty="0" smtClean="0">
                <a:latin typeface="Arial" pitchFamily="34" charset="0"/>
                <a:cs typeface="Arial" pitchFamily="34" charset="0"/>
              </a:rPr>
              <a:t> Varšava </a:t>
            </a:r>
          </a:p>
          <a:p>
            <a:pPr>
              <a:buNone/>
            </a:pPr>
            <a:endParaRPr lang="cs-CZ" sz="3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3000" b="1" dirty="0" smtClean="0">
                <a:latin typeface="Arial" pitchFamily="34" charset="0"/>
                <a:cs typeface="Arial" pitchFamily="34" charset="0"/>
              </a:rPr>
              <a:t>Úřední jazyk:</a:t>
            </a:r>
            <a:r>
              <a:rPr lang="cs-CZ" sz="3000" dirty="0" smtClean="0">
                <a:latin typeface="Arial" pitchFamily="34" charset="0"/>
                <a:cs typeface="Arial" pitchFamily="34" charset="0"/>
              </a:rPr>
              <a:t> polština</a:t>
            </a:r>
          </a:p>
          <a:p>
            <a:pPr>
              <a:buNone/>
            </a:pPr>
            <a:endParaRPr lang="cs-CZ" sz="3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3000" b="1" dirty="0" smtClean="0">
                <a:latin typeface="Arial" pitchFamily="34" charset="0"/>
                <a:cs typeface="Arial" pitchFamily="34" charset="0"/>
              </a:rPr>
              <a:t>Měna:</a:t>
            </a:r>
            <a:r>
              <a:rPr lang="cs-CZ" sz="3000" dirty="0" smtClean="0">
                <a:latin typeface="Arial" pitchFamily="34" charset="0"/>
                <a:cs typeface="Arial" pitchFamily="34" charset="0"/>
              </a:rPr>
              <a:t> zloty</a:t>
            </a:r>
            <a:endParaRPr lang="cs-CZ" sz="3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286380" y="3000372"/>
            <a:ext cx="3343298" cy="30718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686800" cy="841248"/>
          </a:xfrm>
        </p:spPr>
        <p:txBody>
          <a:bodyPr>
            <a:noAutofit/>
          </a:bodyPr>
          <a:lstStyle/>
          <a:p>
            <a:pPr algn="ctr"/>
            <a:r>
              <a:rPr lang="cs-CZ" sz="6000" b="1" dirty="0" smtClean="0">
                <a:latin typeface="Arial Black" pitchFamily="34" charset="0"/>
                <a:cs typeface="Arial" pitchFamily="34" charset="0"/>
              </a:rPr>
              <a:t>NĚMECKO</a:t>
            </a:r>
            <a:endParaRPr lang="cs-CZ" sz="6000" b="1" dirty="0">
              <a:latin typeface="Arial Black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14282" y="1604946"/>
            <a:ext cx="5338770" cy="525305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000" b="1" dirty="0" smtClean="0">
                <a:latin typeface="Arial" pitchFamily="34" charset="0"/>
                <a:cs typeface="Arial" pitchFamily="34" charset="0"/>
              </a:rPr>
              <a:t>Rozloha:</a:t>
            </a:r>
            <a:r>
              <a:rPr lang="cs-CZ" sz="3000" dirty="0" smtClean="0">
                <a:latin typeface="Arial" pitchFamily="34" charset="0"/>
                <a:cs typeface="Arial" pitchFamily="34" charset="0"/>
              </a:rPr>
              <a:t> 356 864 km</a:t>
            </a:r>
            <a:r>
              <a:rPr lang="cs-CZ" sz="3000" baseline="30000" dirty="0" smtClean="0">
                <a:latin typeface="Arial" pitchFamily="34" charset="0"/>
                <a:cs typeface="Arial" pitchFamily="34" charset="0"/>
              </a:rPr>
              <a:t>2</a:t>
            </a:r>
          </a:p>
          <a:p>
            <a:endParaRPr lang="cs-CZ" sz="3000" baseline="30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3000" b="1" dirty="0" smtClean="0">
                <a:latin typeface="Arial" pitchFamily="34" charset="0"/>
                <a:cs typeface="Arial" pitchFamily="34" charset="0"/>
              </a:rPr>
              <a:t>Počet obyvatel:</a:t>
            </a:r>
            <a:r>
              <a:rPr lang="cs-CZ" sz="3000" dirty="0" smtClean="0">
                <a:latin typeface="Arial" pitchFamily="34" charset="0"/>
                <a:cs typeface="Arial" pitchFamily="34" charset="0"/>
              </a:rPr>
              <a:t> 82 milionů</a:t>
            </a:r>
          </a:p>
          <a:p>
            <a:pPr>
              <a:buNone/>
            </a:pPr>
            <a:endParaRPr lang="cs-CZ" sz="3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3000" b="1" dirty="0" smtClean="0">
                <a:latin typeface="Arial" pitchFamily="34" charset="0"/>
                <a:cs typeface="Arial" pitchFamily="34" charset="0"/>
              </a:rPr>
              <a:t>Hlavní město:</a:t>
            </a:r>
            <a:r>
              <a:rPr lang="cs-CZ" sz="3000" dirty="0" smtClean="0">
                <a:latin typeface="Arial" pitchFamily="34" charset="0"/>
                <a:cs typeface="Arial" pitchFamily="34" charset="0"/>
              </a:rPr>
              <a:t> Berlín </a:t>
            </a:r>
          </a:p>
          <a:p>
            <a:pPr>
              <a:buNone/>
            </a:pPr>
            <a:endParaRPr lang="cs-CZ" sz="3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3000" b="1" dirty="0" smtClean="0">
                <a:latin typeface="Arial" pitchFamily="34" charset="0"/>
                <a:cs typeface="Arial" pitchFamily="34" charset="0"/>
              </a:rPr>
              <a:t>Úřední jazyk:</a:t>
            </a:r>
            <a:r>
              <a:rPr lang="cs-CZ" sz="3000" dirty="0" smtClean="0">
                <a:latin typeface="Arial" pitchFamily="34" charset="0"/>
                <a:cs typeface="Arial" pitchFamily="34" charset="0"/>
              </a:rPr>
              <a:t> němčina </a:t>
            </a:r>
          </a:p>
          <a:p>
            <a:pPr>
              <a:buNone/>
            </a:pPr>
            <a:endParaRPr lang="cs-CZ" sz="3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3000" b="1" dirty="0" smtClean="0">
                <a:latin typeface="Arial" pitchFamily="34" charset="0"/>
                <a:cs typeface="Arial" pitchFamily="34" charset="0"/>
              </a:rPr>
              <a:t>Měna:</a:t>
            </a:r>
            <a:r>
              <a:rPr lang="cs-CZ" sz="3000" dirty="0" smtClean="0">
                <a:latin typeface="Arial" pitchFamily="34" charset="0"/>
                <a:cs typeface="Arial" pitchFamily="34" charset="0"/>
              </a:rPr>
              <a:t> euro</a:t>
            </a:r>
          </a:p>
          <a:p>
            <a:endParaRPr lang="cs-CZ" sz="3000" dirty="0"/>
          </a:p>
        </p:txBody>
      </p:sp>
      <p:pic>
        <p:nvPicPr>
          <p:cNvPr id="1027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214942" y="1500174"/>
            <a:ext cx="3593449" cy="46514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14290"/>
            <a:ext cx="8686800" cy="841248"/>
          </a:xfrm>
        </p:spPr>
        <p:txBody>
          <a:bodyPr>
            <a:noAutofit/>
          </a:bodyPr>
          <a:lstStyle/>
          <a:p>
            <a:pPr algn="ctr"/>
            <a:r>
              <a:rPr lang="cs-CZ" sz="6000" dirty="0" smtClean="0">
                <a:latin typeface="Arial Black" pitchFamily="34" charset="0"/>
              </a:rPr>
              <a:t>RAKOUSKO</a:t>
            </a:r>
            <a:endParaRPr lang="cs-CZ" sz="6000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2844" y="1500174"/>
            <a:ext cx="5214974" cy="5181616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3000" b="1" dirty="0" smtClean="0">
                <a:latin typeface="Arial" pitchFamily="34" charset="0"/>
                <a:cs typeface="Arial" pitchFamily="34" charset="0"/>
              </a:rPr>
              <a:t>Rozloha:</a:t>
            </a:r>
            <a:r>
              <a:rPr lang="cs-CZ" sz="3000" dirty="0" smtClean="0">
                <a:latin typeface="Arial" pitchFamily="34" charset="0"/>
                <a:cs typeface="Arial" pitchFamily="34" charset="0"/>
              </a:rPr>
              <a:t> 83 870 km</a:t>
            </a:r>
            <a:r>
              <a:rPr lang="cs-CZ" sz="3000" baseline="30000" dirty="0" smtClean="0">
                <a:latin typeface="Arial" pitchFamily="34" charset="0"/>
                <a:cs typeface="Arial" pitchFamily="34" charset="0"/>
              </a:rPr>
              <a:t>2</a:t>
            </a:r>
          </a:p>
          <a:p>
            <a:pPr>
              <a:buNone/>
            </a:pPr>
            <a:endParaRPr lang="cs-CZ" sz="3000" baseline="30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3000" b="1" dirty="0" smtClean="0">
                <a:latin typeface="Arial" pitchFamily="34" charset="0"/>
                <a:cs typeface="Arial" pitchFamily="34" charset="0"/>
              </a:rPr>
              <a:t>Počet obyvatel:</a:t>
            </a:r>
            <a:r>
              <a:rPr lang="cs-CZ" sz="3000" dirty="0" smtClean="0">
                <a:latin typeface="Arial" pitchFamily="34" charset="0"/>
                <a:cs typeface="Arial" pitchFamily="34" charset="0"/>
              </a:rPr>
              <a:t> 8, 3 milionů</a:t>
            </a:r>
          </a:p>
          <a:p>
            <a:pPr>
              <a:buNone/>
            </a:pPr>
            <a:endParaRPr lang="cs-CZ" sz="3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3000" b="1" dirty="0" smtClean="0">
                <a:latin typeface="Arial" pitchFamily="34" charset="0"/>
                <a:cs typeface="Arial" pitchFamily="34" charset="0"/>
              </a:rPr>
              <a:t>Hlavní město:</a:t>
            </a:r>
            <a:r>
              <a:rPr lang="cs-CZ" sz="3000" dirty="0" smtClean="0">
                <a:latin typeface="Arial" pitchFamily="34" charset="0"/>
                <a:cs typeface="Arial" pitchFamily="34" charset="0"/>
              </a:rPr>
              <a:t> Vídeň</a:t>
            </a:r>
          </a:p>
          <a:p>
            <a:pPr>
              <a:buNone/>
            </a:pPr>
            <a:endParaRPr lang="cs-CZ" sz="3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3000" b="1" dirty="0" smtClean="0">
                <a:latin typeface="Arial" pitchFamily="34" charset="0"/>
                <a:cs typeface="Arial" pitchFamily="34" charset="0"/>
              </a:rPr>
              <a:t>Úřední jazyk:</a:t>
            </a:r>
            <a:r>
              <a:rPr lang="cs-CZ" sz="3000" dirty="0" smtClean="0">
                <a:latin typeface="Arial" pitchFamily="34" charset="0"/>
                <a:cs typeface="Arial" pitchFamily="34" charset="0"/>
              </a:rPr>
              <a:t> němčina</a:t>
            </a:r>
          </a:p>
          <a:p>
            <a:pPr>
              <a:buNone/>
            </a:pPr>
            <a:endParaRPr lang="cs-CZ" sz="3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3000" b="1" dirty="0" smtClean="0">
                <a:latin typeface="Arial" pitchFamily="34" charset="0"/>
                <a:cs typeface="Arial" pitchFamily="34" charset="0"/>
              </a:rPr>
              <a:t>Měna:</a:t>
            </a:r>
            <a:r>
              <a:rPr lang="cs-CZ" sz="3000" dirty="0" smtClean="0">
                <a:latin typeface="Arial" pitchFamily="34" charset="0"/>
                <a:cs typeface="Arial" pitchFamily="34" charset="0"/>
              </a:rPr>
              <a:t> euro</a:t>
            </a:r>
            <a:endParaRPr lang="cs-CZ" sz="3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1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4500562" y="3071810"/>
            <a:ext cx="4343400" cy="26652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142852"/>
            <a:ext cx="8686800" cy="841248"/>
          </a:xfrm>
        </p:spPr>
        <p:txBody>
          <a:bodyPr>
            <a:noAutofit/>
          </a:bodyPr>
          <a:lstStyle/>
          <a:p>
            <a:pPr algn="ctr"/>
            <a:r>
              <a:rPr lang="cs-CZ" sz="6000" dirty="0" smtClean="0">
                <a:latin typeface="Arial Black" pitchFamily="34" charset="0"/>
              </a:rPr>
              <a:t>SLOVENSKO</a:t>
            </a:r>
            <a:endParaRPr lang="cs-CZ" sz="6000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85720" y="1571612"/>
            <a:ext cx="5053018" cy="503874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000" b="1" dirty="0" smtClean="0">
                <a:latin typeface="Arial" pitchFamily="34" charset="0"/>
                <a:cs typeface="Arial" pitchFamily="34" charset="0"/>
              </a:rPr>
              <a:t>Rozloha:</a:t>
            </a:r>
            <a:r>
              <a:rPr lang="cs-CZ" sz="3000" dirty="0" smtClean="0">
                <a:latin typeface="Arial" pitchFamily="34" charset="0"/>
                <a:cs typeface="Arial" pitchFamily="34" charset="0"/>
              </a:rPr>
              <a:t> 48 845 km</a:t>
            </a:r>
            <a:r>
              <a:rPr lang="cs-CZ" sz="3000" baseline="30000" dirty="0" smtClean="0">
                <a:latin typeface="Arial" pitchFamily="34" charset="0"/>
                <a:cs typeface="Arial" pitchFamily="34" charset="0"/>
              </a:rPr>
              <a:t>2</a:t>
            </a:r>
          </a:p>
          <a:p>
            <a:endParaRPr lang="cs-CZ" sz="3000" baseline="30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3000" b="1" dirty="0" smtClean="0">
                <a:latin typeface="Arial" pitchFamily="34" charset="0"/>
                <a:cs typeface="Arial" pitchFamily="34" charset="0"/>
              </a:rPr>
              <a:t>Počet obyvatel:</a:t>
            </a:r>
            <a:r>
              <a:rPr lang="cs-CZ" sz="3000" dirty="0" smtClean="0">
                <a:latin typeface="Arial" pitchFamily="34" charset="0"/>
                <a:cs typeface="Arial" pitchFamily="34" charset="0"/>
              </a:rPr>
              <a:t> 5, 4 milionů</a:t>
            </a:r>
          </a:p>
          <a:p>
            <a:endParaRPr lang="cs-CZ" sz="3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3000" b="1" dirty="0" smtClean="0">
                <a:latin typeface="Arial" pitchFamily="34" charset="0"/>
                <a:cs typeface="Arial" pitchFamily="34" charset="0"/>
              </a:rPr>
              <a:t>Hlavní město:</a:t>
            </a:r>
            <a:r>
              <a:rPr lang="cs-CZ" sz="3000" dirty="0" smtClean="0">
                <a:latin typeface="Arial" pitchFamily="34" charset="0"/>
                <a:cs typeface="Arial" pitchFamily="34" charset="0"/>
              </a:rPr>
              <a:t> Bratislava</a:t>
            </a:r>
          </a:p>
          <a:p>
            <a:endParaRPr lang="cs-CZ" sz="3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3000" b="1" dirty="0" smtClean="0">
                <a:latin typeface="Arial" pitchFamily="34" charset="0"/>
                <a:cs typeface="Arial" pitchFamily="34" charset="0"/>
              </a:rPr>
              <a:t>Úřední jazyk:</a:t>
            </a:r>
            <a:r>
              <a:rPr lang="cs-CZ" sz="3000" dirty="0" smtClean="0">
                <a:latin typeface="Arial" pitchFamily="34" charset="0"/>
                <a:cs typeface="Arial" pitchFamily="34" charset="0"/>
              </a:rPr>
              <a:t> slovenština</a:t>
            </a:r>
          </a:p>
          <a:p>
            <a:endParaRPr lang="cs-CZ" sz="3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3000" b="1" dirty="0" smtClean="0">
                <a:latin typeface="Arial" pitchFamily="34" charset="0"/>
                <a:cs typeface="Arial" pitchFamily="34" charset="0"/>
              </a:rPr>
              <a:t>Měna:</a:t>
            </a:r>
            <a:r>
              <a:rPr lang="cs-CZ" sz="3000" dirty="0" smtClean="0">
                <a:latin typeface="Arial" pitchFamily="34" charset="0"/>
                <a:cs typeface="Arial" pitchFamily="34" charset="0"/>
              </a:rPr>
              <a:t> euro</a:t>
            </a:r>
            <a:endParaRPr lang="cs-CZ" sz="3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5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4786314" y="3071810"/>
            <a:ext cx="4166030" cy="27622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14290"/>
            <a:ext cx="8686800" cy="841248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latin typeface="Arial Black" pitchFamily="34" charset="0"/>
                <a:cs typeface="Arial" pitchFamily="34" charset="0"/>
              </a:rPr>
              <a:t>Doplň  ke  státům  čísla</a:t>
            </a:r>
            <a:endParaRPr lang="cs-CZ" sz="4000" b="1" dirty="0">
              <a:latin typeface="Arial Black" pitchFamily="34" charset="0"/>
              <a:cs typeface="Arial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45" y="1857364"/>
            <a:ext cx="4436809" cy="34035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6" name="Diagram 5"/>
          <p:cNvGraphicFramePr/>
          <p:nvPr/>
        </p:nvGraphicFramePr>
        <p:xfrm>
          <a:off x="4357686" y="1500150"/>
          <a:ext cx="4786314" cy="5357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6" grpId="0">
        <p:bldAsOne/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14290"/>
            <a:ext cx="8686800" cy="841248"/>
          </a:xfrm>
        </p:spPr>
        <p:txBody>
          <a:bodyPr>
            <a:no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Najdi ke každému státu hlavní město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sz="half" idx="1"/>
          </p:nvPr>
        </p:nvGraphicFramePr>
        <p:xfrm>
          <a:off x="304800" y="1071546"/>
          <a:ext cx="3695696" cy="52530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Zástupný symbol pro obsah 4"/>
          <p:cNvGraphicFramePr>
            <a:graphicFrameLocks noGrp="1"/>
          </p:cNvGraphicFramePr>
          <p:nvPr>
            <p:ph sz="half" idx="2"/>
          </p:nvPr>
        </p:nvGraphicFramePr>
        <p:xfrm>
          <a:off x="5357818" y="1142984"/>
          <a:ext cx="3495700" cy="51816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6" grpId="0">
        <p:bldAsOne/>
      </p:bldGraphic>
      <p:bldGraphic spid="5" grpId="0">
        <p:bldAsOne/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04800" y="214290"/>
            <a:ext cx="8686800" cy="714380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latin typeface="Arial Black" pitchFamily="34" charset="0"/>
                <a:cs typeface="Times New Roman" pitchFamily="18" charset="0"/>
              </a:rPr>
              <a:t>Použité  zdroje</a:t>
            </a:r>
            <a:endParaRPr lang="cs-CZ" sz="3200" b="1" dirty="0">
              <a:latin typeface="Arial Black" pitchFamily="34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04800" y="1285860"/>
            <a:ext cx="8686800" cy="4794265"/>
          </a:xfrm>
          <a:gradFill flip="none" rotWithShape="1"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0" scaled="0"/>
            <a:tileRect/>
          </a:gradFill>
        </p:spPr>
        <p:txBody>
          <a:bodyPr anchor="ctr"/>
          <a:lstStyle/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http://wiki.rvp.cz/@api/deki/files/105/=600px-Czech_Republic_map_modern.png?size=webview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http://www.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brumlik.estranky.cz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3"/>
              </a:rPr>
              <a:t>/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img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3"/>
              </a:rPr>
              <a:t>/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original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3"/>
              </a:rPr>
              <a:t>/500/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stredni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3"/>
              </a:rPr>
              <a:t>-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evropaa.jpg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4"/>
              </a:rPr>
              <a:t>http://www.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nemeckoweb.cz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4"/>
              </a:rPr>
              <a:t>/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wp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4"/>
              </a:rPr>
              <a:t>-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content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4"/>
              </a:rPr>
              <a:t>/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uploads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4"/>
              </a:rPr>
              <a:t>/Obyvatelstvo-v-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Nemecku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4"/>
              </a:rPr>
              <a:t>-6-232x300.jpg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5"/>
              </a:rPr>
              <a:t>http://www.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duels.cz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5"/>
              </a:rPr>
              <a:t>/galerie/Slovensko.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gif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6"/>
              </a:rPr>
              <a:t>http://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6"/>
              </a:rPr>
              <a:t>www.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duels.cz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6"/>
              </a:rPr>
              <a:t>/galerie/1x_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czech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6"/>
              </a:rPr>
              <a:t>_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republic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6"/>
              </a:rPr>
              <a:t>_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mapsoftnet.jpg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7"/>
              </a:rPr>
              <a:t>http://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7"/>
              </a:rPr>
              <a:t>media.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regionycr.cz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7"/>
              </a:rPr>
              <a:t>/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articles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7"/>
              </a:rPr>
              <a:t>/n/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rakousko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7"/>
              </a:rPr>
              <a:t>-mapa-vlajka.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jpg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8"/>
              </a:rPr>
              <a:t>http://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8"/>
              </a:rPr>
              <a:t>www.business-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directory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8"/>
              </a:rPr>
              <a:t>-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poland.com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8"/>
              </a:rPr>
              <a:t>/polen.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gif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228</TotalTime>
  <Words>134</Words>
  <Application>Microsoft Office PowerPoint</Application>
  <PresentationFormat>Předvádění na obrazovce (4:3)</PresentationFormat>
  <Paragraphs>78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Snímek 1</vt:lpstr>
      <vt:lpstr>ČESKÁ REPUBLIKA</vt:lpstr>
      <vt:lpstr>Snímek 3</vt:lpstr>
      <vt:lpstr>POLSKO</vt:lpstr>
      <vt:lpstr>NĚMECKO</vt:lpstr>
      <vt:lpstr>RAKOUSKO</vt:lpstr>
      <vt:lpstr>SLOVENSKO</vt:lpstr>
      <vt:lpstr>Doplň  ke  státům  čísla</vt:lpstr>
      <vt:lpstr>Najdi ke každému státu hlavní město</vt:lpstr>
      <vt:lpstr>Použité  zdroje</vt:lpstr>
    </vt:vector>
  </TitlesOfParts>
  <Company>Chlumec nad Cidlinou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ČESKÁ REPUBLIKA</dc:title>
  <dc:creator>ZŠP</dc:creator>
  <cp:lastModifiedBy>ZŠP</cp:lastModifiedBy>
  <cp:revision>28</cp:revision>
  <dcterms:created xsi:type="dcterms:W3CDTF">2011-10-23T18:54:35Z</dcterms:created>
  <dcterms:modified xsi:type="dcterms:W3CDTF">2012-08-21T15:50:08Z</dcterms:modified>
</cp:coreProperties>
</file>