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60" r:id="rId5"/>
    <p:sldId id="264" r:id="rId6"/>
    <p:sldId id="261" r:id="rId7"/>
    <p:sldId id="263" r:id="rId8"/>
    <p:sldId id="262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9C2B60B-DA15-4E96-9A04-D1496B3094C3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E80B3AA-DC51-4FEE-BDA6-717FFDA9F9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yukovematerialy.cz/svet/rocnik5/foto/cesko/pohori.jpg" TargetMode="External"/><Relationship Id="rId3" Type="http://schemas.openxmlformats.org/officeDocument/2006/relationships/hyperlink" Target="http://www.kampocesku.cz/thumb.php?f=/gallery/2010_01_02/26_KrkonoseSnezka.jpg&amp;w=149&amp;h=99" TargetMode="External"/><Relationship Id="rId7" Type="http://schemas.openxmlformats.org/officeDocument/2006/relationships/hyperlink" Target="http://magazin.ceskenoviny.cz/.img/srsimg/cn/_styl/cestopisy/cr/melnik-soutok.jpg" TargetMode="External"/><Relationship Id="rId2" Type="http://schemas.openxmlformats.org/officeDocument/2006/relationships/hyperlink" Target="http://www.ceskevylety.cz/graph/oblasti_map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ct-tabor.cz/gymta/VrcholyPohoriCR/LysaHora/img/lysahora.jpg" TargetMode="External"/><Relationship Id="rId11" Type="http://schemas.openxmlformats.org/officeDocument/2006/relationships/hyperlink" Target="http://t0.gstatic.com/images?q=tbn:ANd9GcTQ97Rz9yCWa_rP3CD2IMWtNer2U8OrLvSGx5M7A5IEyGiV77Q-" TargetMode="External"/><Relationship Id="rId5" Type="http://schemas.openxmlformats.org/officeDocument/2006/relationships/hyperlink" Target="http://www.tisicovky.cz/exp/krusne-hory/klinovec-hlv86/5DEB5071-36CA-475B-9C32-E48CAC437B92thu.jpg" TargetMode="External"/><Relationship Id="rId10" Type="http://schemas.openxmlformats.org/officeDocument/2006/relationships/hyperlink" Target="http://www.vyukovematerialy.cz/svet/rocnik5/foto/cesko/niziny.jpg" TargetMode="External"/><Relationship Id="rId4" Type="http://schemas.openxmlformats.org/officeDocument/2006/relationships/hyperlink" Target="http://www.jeseniky.net/foto/pf_632_13.jpg" TargetMode="External"/><Relationship Id="rId9" Type="http://schemas.openxmlformats.org/officeDocument/2006/relationships/hyperlink" Target="http://www.uhul.cz/plotab/FotoPLO/34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2257420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57158" y="3286122"/>
          <a:ext cx="8501122" cy="2428895"/>
        </p:xfrm>
        <a:graphic>
          <a:graphicData uri="http://schemas.openxmlformats.org/drawingml/2006/table">
            <a:tbl>
              <a:tblPr/>
              <a:tblGrid>
                <a:gridCol w="8501122"/>
              </a:tblGrid>
              <a:tr h="48577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latin typeface="Times New Roman"/>
                          <a:ea typeface="Times New Roman"/>
                        </a:rPr>
                        <a:t>AUTOR</a:t>
                      </a:r>
                      <a:r>
                        <a:rPr lang="cs-CZ" sz="1900" dirty="0" smtClean="0">
                          <a:latin typeface="Times New Roman"/>
                          <a:ea typeface="Times New Roman"/>
                        </a:rPr>
                        <a:t>: Mgr. Hana Dvořáčková</a:t>
                      </a:r>
                      <a:endParaRPr lang="cs-CZ" sz="19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latin typeface="Times New Roman"/>
                          <a:ea typeface="Times New Roman"/>
                        </a:rPr>
                        <a:t>NÁZEV: </a:t>
                      </a:r>
                      <a:r>
                        <a:rPr lang="cs-CZ" sz="1900" dirty="0" smtClean="0">
                          <a:latin typeface="Times New Roman"/>
                          <a:ea typeface="Times New Roman"/>
                        </a:rPr>
                        <a:t>VY_32_INOVACE_32_POVRCH</a:t>
                      </a:r>
                      <a:r>
                        <a:rPr lang="cs-CZ" sz="1900" baseline="0" dirty="0" smtClean="0">
                          <a:latin typeface="Times New Roman"/>
                          <a:ea typeface="Times New Roman"/>
                        </a:rPr>
                        <a:t> ČR</a:t>
                      </a:r>
                      <a:endParaRPr lang="cs-CZ" sz="19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latin typeface="Times New Roman"/>
                          <a:ea typeface="Times New Roman"/>
                        </a:rPr>
                        <a:t>TEMA</a:t>
                      </a:r>
                      <a:r>
                        <a:rPr lang="cs-CZ" sz="1900" dirty="0" smtClean="0">
                          <a:latin typeface="Times New Roman"/>
                          <a:ea typeface="Times New Roman"/>
                        </a:rPr>
                        <a:t>: ZEMĚPIS</a:t>
                      </a:r>
                      <a:r>
                        <a:rPr lang="cs-CZ" sz="1900" baseline="0" dirty="0" smtClean="0">
                          <a:latin typeface="Times New Roman"/>
                          <a:ea typeface="Times New Roman"/>
                        </a:rPr>
                        <a:t> 1</a:t>
                      </a:r>
                      <a:endParaRPr lang="cs-CZ" sz="19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>
                          <a:latin typeface="Times New Roman"/>
                          <a:ea typeface="Times New Roman"/>
                        </a:rPr>
                        <a:t>ČÍSLO PROJEKTU</a:t>
                      </a:r>
                      <a:r>
                        <a:rPr kumimoji="0" lang="cs-CZ" sz="19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+mn-cs"/>
                        </a:rPr>
                        <a:t>: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85728"/>
            <a:ext cx="8358246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285860"/>
            <a:ext cx="8458200" cy="1222375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Česká republika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232888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</a:p>
          <a:p>
            <a:pPr algn="ctr"/>
            <a:endParaRPr lang="cs-CZ" sz="4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Anotace: Přehled pohoří ČR, jejich nejvyšší hory, nížiny, test</a:t>
            </a:r>
            <a:endParaRPr lang="cs-CZ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Pohoří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357298"/>
            <a:ext cx="9144000" cy="5251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Nejvyšší hory </a:t>
            </a:r>
            <a:r>
              <a:rPr lang="cs-CZ" sz="44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čr</a:t>
            </a:r>
            <a:endParaRPr lang="cs-CZ" sz="4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142976" y="1000108"/>
            <a:ext cx="2928958" cy="585789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3500" b="1" u="sng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Pohoří</a:t>
            </a:r>
            <a:r>
              <a:rPr lang="cs-CZ" sz="3500" dirty="0" smtClean="0">
                <a:solidFill>
                  <a:srgbClr val="00206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Krkonoše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Šumava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Krušné hory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Jizerské hory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Český les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Jeseníky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Beskydy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Orlické hory</a:t>
            </a:r>
          </a:p>
          <a:p>
            <a:pPr>
              <a:buNone/>
            </a:pPr>
            <a:endParaRPr lang="cs-CZ" sz="3500" dirty="0" smtClean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152896" y="1000108"/>
            <a:ext cx="4991104" cy="5857892"/>
          </a:xfrm>
          <a:scene3d>
            <a:camera prst="orthographicFront"/>
            <a:lightRig rig="threePt" dir="t"/>
          </a:scene3d>
        </p:spPr>
        <p:txBody>
          <a:bodyPr>
            <a:noAutofit/>
          </a:bodyPr>
          <a:lstStyle/>
          <a:p>
            <a:pPr>
              <a:buNone/>
            </a:pPr>
            <a:r>
              <a:rPr lang="cs-CZ" sz="3500" b="1" u="sng" dirty="0" smtClean="0">
                <a:latin typeface="Times New Roman" pitchFamily="18" charset="0"/>
                <a:cs typeface="Times New Roman" pitchFamily="18" charset="0"/>
              </a:rPr>
              <a:t>Nejvyšší hora (výška)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Sněžka		(1602 m)</a:t>
            </a:r>
          </a:p>
          <a:p>
            <a:pPr>
              <a:buNone/>
            </a:pPr>
            <a:r>
              <a:rPr lang="cs-CZ" sz="35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Plechý</a:t>
            </a:r>
            <a:r>
              <a:rPr lang="cs-CZ" sz="35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	(1378 m)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Klínovec		(1244 m)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Smrk		(1124 m)</a:t>
            </a:r>
          </a:p>
          <a:p>
            <a:pPr>
              <a:buNone/>
            </a:pPr>
            <a:r>
              <a:rPr lang="cs-CZ" sz="35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Čerchov</a:t>
            </a:r>
            <a:r>
              <a:rPr lang="cs-CZ" sz="35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	(1042 m)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Praděd		(1492 m)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Lysá hora		(1326 m)</a:t>
            </a:r>
          </a:p>
          <a:p>
            <a:pPr>
              <a:buNone/>
            </a:pPr>
            <a:r>
              <a:rPr lang="cs-CZ" sz="35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Velká Deštná	 (1115 m)</a:t>
            </a:r>
            <a:endParaRPr lang="cs-CZ" sz="35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3188" y="928688"/>
            <a:ext cx="9040812" cy="558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714356"/>
            <a:ext cx="4508792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57158" y="1214422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Sněžka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5008" y="2643182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4000504"/>
            <a:ext cx="4380977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2928926" y="4143380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Praděd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857232"/>
            <a:ext cx="3357586" cy="2505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3500438"/>
            <a:ext cx="2571768" cy="3141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6000760" y="3571876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Lysá hora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86446" y="857232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Klínovec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686800" cy="841248"/>
          </a:xfrm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nížiny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000108"/>
            <a:ext cx="8746758" cy="5399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2000240"/>
            <a:ext cx="261937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857232"/>
            <a:ext cx="2584741" cy="1777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57166"/>
            <a:ext cx="9010575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 rot="1787840">
            <a:off x="3922110" y="980203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Krkonoše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rot="20059102">
            <a:off x="789276" y="1250691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Krušné hory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2759043">
            <a:off x="932693" y="4048349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Šumava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1792045">
            <a:off x="4544628" y="1931714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Orlické hory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86512" y="228599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Jeseníky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9658839">
            <a:off x="7356670" y="3223306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Beskydy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28860" y="0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Jizerské hory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3215409">
            <a:off x="-35478" y="2840248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Český les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1643050"/>
            <a:ext cx="22145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Polabská nížina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20967275">
            <a:off x="5163428" y="3095470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Hornomoravský </a:t>
            </a:r>
            <a:r>
              <a:rPr lang="cs-CZ" sz="2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 rot="20958300">
            <a:off x="4805275" y="3663027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Dolnomoravský </a:t>
            </a:r>
            <a:r>
              <a:rPr lang="cs-CZ" sz="2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4500570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Dyjskosvratecký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Test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 Nejvyšší hora se jmenuje: a) Lysá hora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b) Sněžka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c)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Plechý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 Sněžka měří: a) 1526 m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b) 1493 m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c) 1602 m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3. Kolik velkých nížin má ČR ?: a) 4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b) 3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c) 5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4. Nejvyšší pohoří ČR se jmenuje: a) Šumava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b) Beskydy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c) Krkonoše</a:t>
            </a:r>
          </a:p>
          <a:p>
            <a:pPr lvl="8"/>
            <a:r>
              <a:rPr lang="cs-CZ" dirty="0" smtClean="0"/>
              <a:t>               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Správné odpovědi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Nejvyšší hora se jmenuje Sněžka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Sněžka měří 1602 m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V ČR jsou 4 velké nížiny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Nejvyšší pohoří ČR se jmenuje Krkonoše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785818"/>
          </a:xfrm>
        </p:spPr>
        <p:txBody>
          <a:bodyPr/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 zdroje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777318" cy="55007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ceskevylety.cz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graph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/oblasti_mapa.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kampocesku.cz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thumb.php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?f=/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gallery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/2010_01_02/26_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KrkonoseSnezka.jpg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&amp;w=149&amp;h=99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jeseniky.net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/foto/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pf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_632_13.jpg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tisicovky.cz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/exp/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krusne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-hory/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klinovec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-hlv86/5DEB5071-36CA-475B-9C32-E48CAC437B92thu.jpg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kct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tabor.cz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gymta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VrcholyPohoriCR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LysaHora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img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lysahora.jpg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http://magazin.ceskenoviny.cz/.img/srsimg/cn/_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styl/cestopisy/cr/melnik-soutok.jpg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vyukovematerialy.cz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svet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/rocnik5/foto/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cesko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pohori.jpg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uhul.cz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plotab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FotoPLO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/34_1.jpg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vyukovematerialy.cz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svet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/rocnik5/foto/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cesko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niziny.jpg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t0.gstatic.com/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:ANd9GcTQ97Rz9yCWa_rP3CD2IMWtNer2U8OrLvSGx5M7A5IEyGiV77Q-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231</TotalTime>
  <Words>247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Česká republika</vt:lpstr>
      <vt:lpstr>Pohoří</vt:lpstr>
      <vt:lpstr>Nejvyšší hory čr</vt:lpstr>
      <vt:lpstr>Snímek 5</vt:lpstr>
      <vt:lpstr>Snímek 6</vt:lpstr>
      <vt:lpstr>nížiny</vt:lpstr>
      <vt:lpstr>Snímek 8</vt:lpstr>
      <vt:lpstr>Test</vt:lpstr>
      <vt:lpstr>Správné odpovědi</vt:lpstr>
      <vt:lpstr>Použité  zdroje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ZŠP</dc:creator>
  <cp:lastModifiedBy>ZŠP</cp:lastModifiedBy>
  <cp:revision>27</cp:revision>
  <dcterms:created xsi:type="dcterms:W3CDTF">2011-11-07T16:03:25Z</dcterms:created>
  <dcterms:modified xsi:type="dcterms:W3CDTF">2012-08-21T16:34:42Z</dcterms:modified>
</cp:coreProperties>
</file>