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3"/>
  </p:notesMasterIdLst>
  <p:sldIdLst>
    <p:sldId id="282" r:id="rId2"/>
    <p:sldId id="279" r:id="rId3"/>
    <p:sldId id="258" r:id="rId4"/>
    <p:sldId id="259" r:id="rId5"/>
    <p:sldId id="260" r:id="rId6"/>
    <p:sldId id="262" r:id="rId7"/>
    <p:sldId id="267" r:id="rId8"/>
    <p:sldId id="261" r:id="rId9"/>
    <p:sldId id="263" r:id="rId10"/>
    <p:sldId id="272" r:id="rId11"/>
    <p:sldId id="273" r:id="rId12"/>
    <p:sldId id="269" r:id="rId13"/>
    <p:sldId id="268" r:id="rId14"/>
    <p:sldId id="275" r:id="rId15"/>
    <p:sldId id="274" r:id="rId16"/>
    <p:sldId id="271" r:id="rId17"/>
    <p:sldId id="276" r:id="rId18"/>
    <p:sldId id="277" r:id="rId19"/>
    <p:sldId id="280" r:id="rId20"/>
    <p:sldId id="257" r:id="rId21"/>
    <p:sldId id="283" r:id="rId22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7" d="100"/>
          <a:sy n="67" d="100"/>
        </p:scale>
        <p:origin x="-7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606081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VY_52_INOVACE_01_Trosky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6600" b="1" dirty="0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innerShdw blurRad="63500" dist="50800" dir="2700000">
                    <a:prstClr val="black">
                      <a:alpha val="50000"/>
                    </a:prstClr>
                  </a:innerShdw>
                </a:effectLst>
              </a:rPr>
              <a:t>Trosky</a:t>
            </a:r>
            <a:endParaRPr lang="cs-CZ" sz="88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innerShdw blurRad="63500" dist="50800" dir="27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0786" y="3339574"/>
            <a:ext cx="4121614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2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58552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01999"/>
            <a:ext cx="4608512" cy="665400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914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6169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7006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7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3600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013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696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601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8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350"/>
            <a:ext cx="9144000" cy="633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3854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7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5627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4689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988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013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4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619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972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29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0826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5" y="2249153"/>
            <a:ext cx="3887504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8353" y="1340768"/>
            <a:ext cx="936104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</a:t>
            </a:r>
            <a:r>
              <a:rPr lang="cs-CZ" sz="1600" smtClean="0"/>
              <a:t>vytvořil</a:t>
            </a:r>
            <a:r>
              <a:rPr lang="cs-CZ" sz="1600" smtClean="0"/>
              <a:t>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133</TotalTime>
  <Words>39</Words>
  <Application>Microsoft Office PowerPoint</Application>
  <PresentationFormat>Předvádění na obrazovce (4:3)</PresentationFormat>
  <Paragraphs>12</Paragraphs>
  <Slides>21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Trosky</dc:title>
  <dc:creator>Mgr. Petr Dušek</dc:creator>
  <cp:lastModifiedBy>OEM</cp:lastModifiedBy>
  <cp:revision>22</cp:revision>
  <dcterms:created xsi:type="dcterms:W3CDTF">2011-09-01T18:31:16Z</dcterms:created>
  <dcterms:modified xsi:type="dcterms:W3CDTF">2012-06-27T08:41:37Z</dcterms:modified>
</cp:coreProperties>
</file>