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2"/>
  </p:notesMasterIdLst>
  <p:handoutMasterIdLst>
    <p:handoutMasterId r:id="rId33"/>
  </p:handout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280" r:id="rId29"/>
    <p:sldId id="257" r:id="rId30"/>
    <p:sldId id="283" r:id="rId31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67" d="100"/>
          <a:sy n="67" d="100"/>
        </p:scale>
        <p:origin x="-7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0" d="100"/>
          <a:sy n="70" d="100"/>
        </p:scale>
        <p:origin x="-3294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AEFF6D-C5D1-45E7-95E8-E2725375B4ED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76CDE0-AB63-457D-B64F-8C8C01454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6592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329075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VY_52_INOVACE_02_Prachovské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skály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800767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69850" h="38100" prst="cross"/>
            </a:sp3d>
          </a:bodyPr>
          <a:lstStyle/>
          <a:p>
            <a:pPr lvl="0" algn="ctr"/>
            <a:r>
              <a:rPr lang="cs-CZ" sz="8800" b="1" dirty="0">
                <a:ln w="11430">
                  <a:solidFill>
                    <a:schemeClr val="accent1">
                      <a:lumMod val="20000"/>
                      <a:lumOff val="80000"/>
                    </a:schemeClr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Prachovské skály</a:t>
            </a:r>
            <a:endParaRPr lang="cs-CZ" sz="6000" b="1" dirty="0">
              <a:ln w="11430">
                <a:solidFill>
                  <a:schemeClr val="accent1">
                    <a:lumMod val="20000"/>
                    <a:lumOff val="80000"/>
                  </a:schemeClr>
                </a:solidFill>
              </a:ln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0252" y="3658297"/>
            <a:ext cx="3805030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9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1443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9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7079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9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1317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98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79043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84311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7369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0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6715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9643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1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1482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44584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31421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8652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248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370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2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4231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2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722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2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8328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02609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2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06488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3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5455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605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5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98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1113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7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21880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7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58005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3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13878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628800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</a:t>
            </a:r>
            <a:r>
              <a:rPr lang="cs-CZ" sz="1600" smtClean="0"/>
              <a:t>– </a:t>
            </a:r>
            <a:r>
              <a:rPr lang="cs-CZ" sz="1600" smtClean="0"/>
              <a:t>vytvořil</a:t>
            </a:r>
            <a:r>
              <a:rPr lang="cs-CZ" sz="1600" smtClean="0"/>
              <a:t> </a:t>
            </a:r>
            <a:r>
              <a:rPr lang="cs-CZ" sz="1600" dirty="0" smtClean="0"/>
              <a:t>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148</TotalTime>
  <Words>41</Words>
  <Application>Microsoft Office PowerPoint</Application>
  <PresentationFormat>Předvádění na obrazovce (4:3)</PresentationFormat>
  <Paragraphs>12</Paragraphs>
  <Slides>30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vytvořil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Prachovské skály</dc:title>
  <dc:creator>Mgr. Petr Dušek</dc:creator>
  <cp:lastModifiedBy>OEM</cp:lastModifiedBy>
  <cp:revision>25</cp:revision>
  <dcterms:created xsi:type="dcterms:W3CDTF">2011-09-01T18:31:16Z</dcterms:created>
  <dcterms:modified xsi:type="dcterms:W3CDTF">2012-06-27T08:42:11Z</dcterms:modified>
</cp:coreProperties>
</file>