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0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280" r:id="rId27"/>
    <p:sldId id="257" r:id="rId28"/>
    <p:sldId id="283" r:id="rId29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7"/>
            <a:ext cx="3760993" cy="3462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3675562"/>
              </p:ext>
            </p:extLst>
          </p:nvPr>
        </p:nvGraphicFramePr>
        <p:xfrm>
          <a:off x="611560" y="4941169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VY_52_INOVACE_03_Žďár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nad Sázavou - Zelená Hora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7200" b="1" dirty="0">
                <a:ln w="11430">
                  <a:solidFill>
                    <a:schemeClr val="bg1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Žďár nad Sázavou - Zelená Hora</a:t>
            </a:r>
            <a:endParaRPr lang="cs-CZ" sz="4800" b="1" dirty="0">
              <a:ln w="11430">
                <a:solidFill>
                  <a:schemeClr val="bg1"/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981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0673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3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179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487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076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631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389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415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0263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753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927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998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7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884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673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259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790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683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755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851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997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318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2146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094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345" y="3589717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</a:t>
            </a:r>
            <a:r>
              <a:rPr lang="cs-CZ" sz="1600" smtClean="0"/>
              <a:t>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157</TotalTime>
  <Words>49</Words>
  <Application>Microsoft Office PowerPoint</Application>
  <PresentationFormat>Předvádění na obrazovce (4:3)</PresentationFormat>
  <Paragraphs>12</Paragraphs>
  <Slides>28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Žďár nad Sázavou - Zelená Hora</dc:title>
  <dc:creator>Mgr. Petr Dušek</dc:creator>
  <cp:lastModifiedBy>OEM</cp:lastModifiedBy>
  <cp:revision>25</cp:revision>
  <dcterms:created xsi:type="dcterms:W3CDTF">2011-09-01T18:31:16Z</dcterms:created>
  <dcterms:modified xsi:type="dcterms:W3CDTF">2012-06-27T08:42:43Z</dcterms:modified>
</cp:coreProperties>
</file>