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58"/>
  </p:notesMasterIdLst>
  <p:sldIdLst>
    <p:sldId id="282" r:id="rId2"/>
    <p:sldId id="279" r:id="rId3"/>
    <p:sldId id="285" r:id="rId4"/>
    <p:sldId id="286" r:id="rId5"/>
    <p:sldId id="287" r:id="rId6"/>
    <p:sldId id="288" r:id="rId7"/>
    <p:sldId id="289" r:id="rId8"/>
    <p:sldId id="290" r:id="rId9"/>
    <p:sldId id="291" r:id="rId10"/>
    <p:sldId id="292" r:id="rId11"/>
    <p:sldId id="293" r:id="rId12"/>
    <p:sldId id="294" r:id="rId13"/>
    <p:sldId id="295" r:id="rId14"/>
    <p:sldId id="296" r:id="rId15"/>
    <p:sldId id="297" r:id="rId16"/>
    <p:sldId id="298" r:id="rId17"/>
    <p:sldId id="299" r:id="rId18"/>
    <p:sldId id="300" r:id="rId19"/>
    <p:sldId id="301" r:id="rId20"/>
    <p:sldId id="302" r:id="rId21"/>
    <p:sldId id="303" r:id="rId22"/>
    <p:sldId id="304" r:id="rId23"/>
    <p:sldId id="305" r:id="rId24"/>
    <p:sldId id="306" r:id="rId25"/>
    <p:sldId id="307" r:id="rId26"/>
    <p:sldId id="308" r:id="rId27"/>
    <p:sldId id="309" r:id="rId28"/>
    <p:sldId id="310" r:id="rId29"/>
    <p:sldId id="311" r:id="rId30"/>
    <p:sldId id="312" r:id="rId31"/>
    <p:sldId id="313" r:id="rId32"/>
    <p:sldId id="314" r:id="rId33"/>
    <p:sldId id="315" r:id="rId34"/>
    <p:sldId id="316" r:id="rId35"/>
    <p:sldId id="317" r:id="rId36"/>
    <p:sldId id="318" r:id="rId37"/>
    <p:sldId id="319" r:id="rId38"/>
    <p:sldId id="320" r:id="rId39"/>
    <p:sldId id="321" r:id="rId40"/>
    <p:sldId id="322" r:id="rId41"/>
    <p:sldId id="323" r:id="rId42"/>
    <p:sldId id="324" r:id="rId43"/>
    <p:sldId id="325" r:id="rId44"/>
    <p:sldId id="326" r:id="rId45"/>
    <p:sldId id="327" r:id="rId46"/>
    <p:sldId id="328" r:id="rId47"/>
    <p:sldId id="329" r:id="rId48"/>
    <p:sldId id="330" r:id="rId49"/>
    <p:sldId id="331" r:id="rId50"/>
    <p:sldId id="332" r:id="rId51"/>
    <p:sldId id="333" r:id="rId52"/>
    <p:sldId id="334" r:id="rId53"/>
    <p:sldId id="335" r:id="rId54"/>
    <p:sldId id="280" r:id="rId55"/>
    <p:sldId id="257" r:id="rId56"/>
    <p:sldId id="283" r:id="rId57"/>
  </p:sldIdLst>
  <p:sldSz cx="9144000" cy="6858000" type="screen4x3"/>
  <p:notesSz cx="6858000" cy="9144000"/>
  <p:photoAlbum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70" autoAdjust="0"/>
    <p:restoredTop sz="94660"/>
  </p:normalViewPr>
  <p:slideViewPr>
    <p:cSldViewPr>
      <p:cViewPr varScale="1">
        <p:scale>
          <a:sx n="67" d="100"/>
          <a:sy n="67" d="100"/>
        </p:scale>
        <p:origin x="-75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962515-277E-4E37-83D2-A886AA90DB72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8A8A6BC-1ED4-4B13-9621-8C5C007F64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939908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17259-AF56-48EE-A08D-9F36233AC811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6CC3A-7129-4FA5-AC01-FD0FCF28DB1E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17259-AF56-48EE-A08D-9F36233AC811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6CC3A-7129-4FA5-AC01-FD0FCF28DB1E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17259-AF56-48EE-A08D-9F36233AC811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6CC3A-7129-4FA5-AC01-FD0FCF28DB1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17259-AF56-48EE-A08D-9F36233AC811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6CC3A-7129-4FA5-AC01-FD0FCF28DB1E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17259-AF56-48EE-A08D-9F36233AC811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6CC3A-7129-4FA5-AC01-FD0FCF28DB1E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17259-AF56-48EE-A08D-9F36233AC811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6CC3A-7129-4FA5-AC01-FD0FCF28DB1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17259-AF56-48EE-A08D-9F36233AC811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6CC3A-7129-4FA5-AC01-FD0FCF28DB1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17259-AF56-48EE-A08D-9F36233AC811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6CC3A-7129-4FA5-AC01-FD0FCF28DB1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17259-AF56-48EE-A08D-9F36233AC811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6CC3A-7129-4FA5-AC01-FD0FCF28DB1E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17259-AF56-48EE-A08D-9F36233AC811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6CC3A-7129-4FA5-AC01-FD0FCF28DB1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17259-AF56-48EE-A08D-9F36233AC811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6CC3A-7129-4FA5-AC01-FD0FCF28DB1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D6A17259-AF56-48EE-A08D-9F36233AC811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2076CC3A-7129-4FA5-AC01-FD0FCF28DB1E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332656"/>
            <a:ext cx="56007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1412776"/>
            <a:ext cx="4129841" cy="3801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41317052"/>
              </p:ext>
            </p:extLst>
          </p:nvPr>
        </p:nvGraphicFramePr>
        <p:xfrm>
          <a:off x="683568" y="5229200"/>
          <a:ext cx="7848872" cy="1402080"/>
        </p:xfrm>
        <a:graphic>
          <a:graphicData uri="http://schemas.openxmlformats.org/drawingml/2006/table">
            <a:tbl>
              <a:tblPr/>
              <a:tblGrid>
                <a:gridCol w="2376264"/>
                <a:gridCol w="5472608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Zajímavá místa v České republice</a:t>
                      </a:r>
                      <a:endParaRPr lang="cs-CZ" sz="20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smtClean="0">
                          <a:latin typeface="Times New Roman"/>
                          <a:ea typeface="Calibri"/>
                          <a:cs typeface="Times New Roman"/>
                        </a:rPr>
                        <a:t>VY_52_INOVACE_09_Liberec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Times New Roman"/>
                          <a:ea typeface="Calibri"/>
                          <a:cs typeface="Times New Roman"/>
                        </a:rPr>
                        <a:t>Mgr.</a:t>
                      </a:r>
                      <a:r>
                        <a:rPr lang="cs-CZ" sz="2000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Petr Dušek</a:t>
                      </a: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57449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539552" y="692696"/>
            <a:ext cx="7992888" cy="264687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lvl="0" algn="ctr"/>
            <a:r>
              <a:rPr lang="cs-CZ" sz="16600" b="1" dirty="0" smtClean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</a:effectLst>
              </a:rPr>
              <a:t>Liberec</a:t>
            </a:r>
            <a:endParaRPr lang="cs-CZ" sz="8800" b="1" dirty="0">
              <a:ln w="11430"/>
              <a:gradFill>
                <a:gsLst>
                  <a:gs pos="0">
                    <a:srgbClr val="C0504D">
                      <a:tint val="70000"/>
                      <a:satMod val="245000"/>
                    </a:srgbClr>
                  </a:gs>
                  <a:gs pos="75000">
                    <a:srgbClr val="C0504D">
                      <a:tint val="90000"/>
                      <a:shade val="60000"/>
                      <a:satMod val="240000"/>
                    </a:srgbClr>
                  </a:gs>
                  <a:gs pos="100000">
                    <a:srgbClr val="C0504D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347864" y="508518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9078" y="3339574"/>
            <a:ext cx="3805030" cy="2853773"/>
          </a:xfrm>
          <a:prstGeom prst="rect">
            <a:avLst/>
          </a:prstGeom>
        </p:spPr>
      </p:pic>
      <p:sp>
        <p:nvSpPr>
          <p:cNvPr id="10" name="Obdélník 9"/>
          <p:cNvSpPr/>
          <p:nvPr/>
        </p:nvSpPr>
        <p:spPr>
          <a:xfrm>
            <a:off x="1619672" y="4808185"/>
            <a:ext cx="20162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Mgr. Petr Dušek, </a:t>
            </a:r>
            <a:r>
              <a:rPr lang="cs-CZ" dirty="0"/>
              <a:t>2. ZŠ Dobříš</a:t>
            </a:r>
          </a:p>
        </p:txBody>
      </p:sp>
    </p:spTree>
    <p:extLst>
      <p:ext uri="{BB962C8B-B14F-4D97-AF65-F5344CB8AC3E}">
        <p14:creationId xmlns:p14="http://schemas.microsoft.com/office/powerpoint/2010/main" val="2234600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003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0281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005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55538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006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36428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007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86468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008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70189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009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01905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010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41005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011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1945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012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22016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013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71410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8220190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44262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8220191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81542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8220192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36759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822019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0675" y="0"/>
            <a:ext cx="5961063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35316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8220197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41142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822019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9538"/>
            <a:ext cx="9144000" cy="66373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49014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8220203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0037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8220204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32397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8220207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04362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8220221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70219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8220238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52353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8220241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90894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8220242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87603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8220245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73755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8220246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76523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8220248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15703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8220249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32383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8220254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53824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8220257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19934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8220259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65372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8220261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55594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822026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3525"/>
            <a:ext cx="9144000" cy="63309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56969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8220272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39274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8220275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3709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8220277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94439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8220278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91707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8220287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11138"/>
            <a:ext cx="9144000" cy="64341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01387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8220288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7973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8220288a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70734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8220289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88019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8220290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05690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8220294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67769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8220295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94995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8220299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67709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8220300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76637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8220309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81478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8220312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3625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8220314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56286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8220323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89440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8220327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08551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8220354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000" y="0"/>
            <a:ext cx="8890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48536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1866352"/>
            <a:ext cx="3096344" cy="4128459"/>
          </a:xfrm>
          <a:prstGeom prst="rect">
            <a:avLst/>
          </a:prstGeom>
        </p:spPr>
      </p:pic>
      <p:sp>
        <p:nvSpPr>
          <p:cNvPr id="3" name="Obdélník 2"/>
          <p:cNvSpPr/>
          <p:nvPr/>
        </p:nvSpPr>
        <p:spPr>
          <a:xfrm>
            <a:off x="2267744" y="1268760"/>
            <a:ext cx="792088" cy="7017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323528" y="1124744"/>
            <a:ext cx="84160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NAJDĚTE TOTO MÍSTO NA MAPĚ ČESKÉ REPUBLIKY </a:t>
            </a:r>
            <a:endParaRPr lang="cs-CZ" sz="2400" b="1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049" y="2249153"/>
            <a:ext cx="4559282" cy="2686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2533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692696"/>
            <a:ext cx="9115425" cy="5372100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3548" y="1351065"/>
            <a:ext cx="486237" cy="648317"/>
          </a:xfrm>
          <a:prstGeom prst="ellipse">
            <a:avLst/>
          </a:prstGeom>
          <a:ln w="1016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7893009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Nadpis 2"/>
          <p:cNvSpPr>
            <a:spLocks noGrp="1"/>
          </p:cNvSpPr>
          <p:nvPr>
            <p:ph type="title" idx="4294967295"/>
          </p:nvPr>
        </p:nvSpPr>
        <p:spPr>
          <a:xfrm>
            <a:off x="395536" y="548680"/>
            <a:ext cx="7992887" cy="3384376"/>
          </a:xfrm>
        </p:spPr>
        <p:txBody>
          <a:bodyPr/>
          <a:lstStyle/>
          <a:p>
            <a:pPr algn="l" eaLnBrk="1" hangingPunct="1"/>
            <a:r>
              <a:rPr lang="cs-CZ" sz="1600" dirty="0" smtClean="0"/>
              <a:t>Použité materiály :</a:t>
            </a:r>
            <a:br>
              <a:rPr lang="cs-CZ" sz="1600" dirty="0" smtClean="0"/>
            </a:br>
            <a:r>
              <a:rPr lang="cs-CZ" sz="1600" dirty="0"/>
              <a:t/>
            </a:r>
            <a:br>
              <a:rPr lang="cs-CZ" sz="1600" dirty="0"/>
            </a:br>
            <a:r>
              <a:rPr lang="cs-CZ" sz="1600" dirty="0" smtClean="0"/>
              <a:t>fotografie informační tabule </a:t>
            </a:r>
            <a:r>
              <a:rPr lang="cs-CZ" sz="1600" dirty="0" err="1" smtClean="0"/>
              <a:t>Skiareál</a:t>
            </a:r>
            <a:r>
              <a:rPr lang="cs-CZ" sz="1600" dirty="0" smtClean="0"/>
              <a:t> Ještěd</a:t>
            </a:r>
            <a:br>
              <a:rPr lang="cs-CZ" sz="1600" dirty="0" smtClean="0"/>
            </a:b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 smtClean="0"/>
              <a:t>archiv fotografií autora</a:t>
            </a:r>
            <a:br>
              <a:rPr lang="cs-CZ" sz="1600" dirty="0" smtClean="0"/>
            </a:br>
            <a:r>
              <a:rPr lang="cs-CZ" sz="1600" dirty="0"/>
              <a:t/>
            </a:r>
            <a:br>
              <a:rPr lang="cs-CZ" sz="1600" dirty="0"/>
            </a:br>
            <a:r>
              <a:rPr lang="cs-CZ" sz="1600" dirty="0" smtClean="0"/>
              <a:t>mapa ČR </a:t>
            </a:r>
            <a:r>
              <a:rPr lang="cs-CZ" sz="1600" smtClean="0"/>
              <a:t>– </a:t>
            </a:r>
            <a:r>
              <a:rPr lang="cs-CZ" sz="1600" smtClean="0"/>
              <a:t>vytvořil</a:t>
            </a:r>
            <a:r>
              <a:rPr lang="cs-CZ" sz="1600" smtClean="0"/>
              <a:t> </a:t>
            </a:r>
            <a:r>
              <a:rPr lang="cs-CZ" sz="1600" dirty="0" smtClean="0"/>
              <a:t>autor</a:t>
            </a:r>
            <a:br>
              <a:rPr lang="cs-CZ" sz="1600" dirty="0" smtClean="0"/>
            </a:br>
            <a:r>
              <a:rPr lang="cs-CZ" sz="1600" dirty="0"/>
              <a:t/>
            </a:r>
            <a:br>
              <a:rPr lang="cs-CZ" sz="1600" dirty="0"/>
            </a:b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/>
              <a:t/>
            </a:r>
            <a:br>
              <a:rPr lang="cs-CZ" sz="1600" dirty="0"/>
            </a:b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/>
              <a:t/>
            </a:r>
            <a:br>
              <a:rPr lang="cs-CZ" sz="1600" dirty="0"/>
            </a:br>
            <a:r>
              <a:rPr lang="cs-CZ" sz="900" dirty="0" smtClean="0"/>
              <a:t/>
            </a:r>
            <a:br>
              <a:rPr lang="cs-CZ" sz="900" dirty="0" smtClean="0"/>
            </a:br>
            <a:endParaRPr lang="cs-CZ" sz="900" dirty="0" smtClean="0"/>
          </a:p>
        </p:txBody>
      </p:sp>
    </p:spTree>
    <p:extLst>
      <p:ext uri="{BB962C8B-B14F-4D97-AF65-F5344CB8AC3E}">
        <p14:creationId xmlns:p14="http://schemas.microsoft.com/office/powerpoint/2010/main" val="3932264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148</TotalTime>
  <Words>39</Words>
  <Application>Microsoft Office PowerPoint</Application>
  <PresentationFormat>Předvádění na obrazovce (4:3)</PresentationFormat>
  <Paragraphs>12</Paragraphs>
  <Slides>56</Slides>
  <Notes>0</Notes>
  <HiddenSlides>1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56</vt:i4>
      </vt:variant>
    </vt:vector>
  </HeadingPairs>
  <TitlesOfParts>
    <vt:vector size="57" baseType="lpstr">
      <vt:lpstr>Aerodynamika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Použité materiály :  fotografie informační tabule Skiareál Ještěd  archiv fotografií autora  mapa ČR – vytvořil autor     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Liberec</dc:title>
  <dc:creator>Mgr. Petr Dušek</dc:creator>
  <cp:lastModifiedBy>OEM</cp:lastModifiedBy>
  <cp:revision>22</cp:revision>
  <dcterms:created xsi:type="dcterms:W3CDTF">2011-09-01T18:31:16Z</dcterms:created>
  <dcterms:modified xsi:type="dcterms:W3CDTF">2012-06-27T08:43:19Z</dcterms:modified>
</cp:coreProperties>
</file>