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2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0" r:id="rId39"/>
    <p:sldId id="321" r:id="rId40"/>
    <p:sldId id="322" r:id="rId41"/>
    <p:sldId id="323" r:id="rId42"/>
    <p:sldId id="324" r:id="rId43"/>
    <p:sldId id="325" r:id="rId44"/>
    <p:sldId id="326" r:id="rId45"/>
    <p:sldId id="327" r:id="rId46"/>
    <p:sldId id="328" r:id="rId47"/>
    <p:sldId id="329" r:id="rId48"/>
    <p:sldId id="280" r:id="rId49"/>
    <p:sldId id="257" r:id="rId50"/>
    <p:sldId id="283" r:id="rId5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7" d="100"/>
          <a:sy n="67" d="100"/>
        </p:scale>
        <p:origin x="-7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8A6BC-1ED4-4B13-9621-8C5C007F645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002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898290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VY_52_INOVACE_12_Kolín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66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Kolín</a:t>
            </a:r>
            <a:endParaRPr lang="cs-CZ" sz="88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136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038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851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5348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7943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037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58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6443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241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7975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5845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2757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3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080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5813" y="0"/>
            <a:ext cx="249237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249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574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531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62664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3855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4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0685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983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8820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42967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75618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699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925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3727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920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4191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65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8975"/>
            <a:ext cx="9144000" cy="54800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946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425" y="0"/>
            <a:ext cx="64055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0527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8280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659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7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9683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9360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7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994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7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208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9458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8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0298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5815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19420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8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8848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5884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613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359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5432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276872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vytvořil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129</TotalTime>
  <Words>40</Words>
  <Application>Microsoft Office PowerPoint</Application>
  <PresentationFormat>Předvádění na obrazovce (4:3)</PresentationFormat>
  <Paragraphs>13</Paragraphs>
  <Slides>50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50</vt:i4>
      </vt:variant>
    </vt:vector>
  </HeadingPairs>
  <TitlesOfParts>
    <vt:vector size="5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Kolín</dc:title>
  <dc:creator>Mgr. Petr Dušek</dc:creator>
  <cp:lastModifiedBy>OEM</cp:lastModifiedBy>
  <cp:revision>23</cp:revision>
  <dcterms:created xsi:type="dcterms:W3CDTF">2011-09-01T18:31:16Z</dcterms:created>
  <dcterms:modified xsi:type="dcterms:W3CDTF">2012-06-27T08:48:26Z</dcterms:modified>
</cp:coreProperties>
</file>