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80" r:id="rId9"/>
    <p:sldId id="257" r:id="rId10"/>
    <p:sldId id="283" r:id="rId1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161414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VY_52_INOVACE_13_Dobřív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600" b="1" dirty="0">
                <a:ln w="11430">
                  <a:solidFill>
                    <a:srgbClr val="FF000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Dobřív</a:t>
            </a:r>
            <a:endParaRPr lang="cs-CZ" sz="8800" b="1" dirty="0">
              <a:ln w="11430">
                <a:solidFill>
                  <a:srgbClr val="FF0000"/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8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3609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8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7492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8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817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8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6727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8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6659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852936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vytvořil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127</TotalTime>
  <Words>39</Words>
  <Application>Microsoft Office PowerPoint</Application>
  <PresentationFormat>Předvádění na obrazovce (4:3)</PresentationFormat>
  <Paragraphs>12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Dobřív</dc:title>
  <dc:creator>Mgr. Petr Dušek</dc:creator>
  <cp:lastModifiedBy>OEM</cp:lastModifiedBy>
  <cp:revision>22</cp:revision>
  <dcterms:created xsi:type="dcterms:W3CDTF">2011-09-01T18:31:16Z</dcterms:created>
  <dcterms:modified xsi:type="dcterms:W3CDTF">2012-06-27T08:48:53Z</dcterms:modified>
</cp:coreProperties>
</file>