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82" r:id="rId2"/>
    <p:sldId id="279" r:id="rId3"/>
    <p:sldId id="285" r:id="rId4"/>
    <p:sldId id="286" r:id="rId5"/>
    <p:sldId id="287" r:id="rId6"/>
    <p:sldId id="288" r:id="rId7"/>
    <p:sldId id="280" r:id="rId8"/>
    <p:sldId id="257" r:id="rId9"/>
    <p:sldId id="283" r:id="rId10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3697793" cy="3403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7823619"/>
              </p:ext>
            </p:extLst>
          </p:nvPr>
        </p:nvGraphicFramePr>
        <p:xfrm>
          <a:off x="683568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VY_52_INOVACE_22_Hukvaldy - Památník L. Janáčka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77547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extrusionH="57150" contourW="12700">
              <a:bevelT w="25400" h="25400" prst="riblet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 algn="ctr"/>
            <a:r>
              <a:rPr lang="cs-CZ" sz="8800" b="1" dirty="0">
                <a:ln w="11430">
                  <a:solidFill>
                    <a:schemeClr val="accent2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Hukvaldy</a:t>
            </a:r>
            <a:r>
              <a:rPr lang="cs-CZ" sz="6600" b="1" dirty="0">
                <a:ln w="11430">
                  <a:solidFill>
                    <a:schemeClr val="accent2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600" b="1" dirty="0" smtClean="0">
                <a:ln w="11430">
                  <a:solidFill>
                    <a:schemeClr val="accent2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   </a:t>
            </a:r>
            <a:r>
              <a:rPr lang="cs-CZ" sz="5400" b="1" dirty="0" smtClean="0">
                <a:ln w="11430">
                  <a:solidFill>
                    <a:schemeClr val="accent2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- Památník </a:t>
            </a:r>
            <a:r>
              <a:rPr lang="cs-CZ" sz="5400" b="1" dirty="0">
                <a:ln w="11430">
                  <a:solidFill>
                    <a:schemeClr val="accent2"/>
                  </a:solidFill>
                </a:ln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L. Janáčka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5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650" y="0"/>
            <a:ext cx="61087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2145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5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528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0_55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409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4501" y="6120844"/>
            <a:ext cx="64557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http://katalog.mlp.cz/obr/hudebni/janacek.jpg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9965" y="116632"/>
            <a:ext cx="5144071" cy="591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118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2249268"/>
            <a:ext cx="3887504" cy="269178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3212976"/>
            <a:ext cx="864422" cy="648317"/>
          </a:xfrm>
          <a:prstGeom prst="ellipse">
            <a:avLst/>
          </a:prstGeom>
          <a:ln w="101600" cap="rnd">
            <a:solidFill>
              <a:srgbClr val="FF0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http://katalog.mlp.cz/obr/hudebni/janacek.jpg</a:t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vytvořil autor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137</TotalTime>
  <Words>52</Words>
  <Application>Microsoft Office PowerPoint</Application>
  <PresentationFormat>Předvádění na obrazovce (4:3)</PresentationFormat>
  <Paragraphs>13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http://katalog.mlp.cz/obr/hudebni/janacek.jpg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Hukvaldy - Památník L. Janáčka</dc:title>
  <dc:creator>Mgr. Petr Dušek</dc:creator>
  <cp:lastModifiedBy>OEM</cp:lastModifiedBy>
  <cp:revision>25</cp:revision>
  <dcterms:created xsi:type="dcterms:W3CDTF">2011-09-01T18:31:16Z</dcterms:created>
  <dcterms:modified xsi:type="dcterms:W3CDTF">2012-06-27T08:45:33Z</dcterms:modified>
</cp:coreProperties>
</file>