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1"/>
  </p:notesMasterIdLst>
  <p:sldIdLst>
    <p:sldId id="282" r:id="rId2"/>
    <p:sldId id="279" r:id="rId3"/>
    <p:sldId id="285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1" r:id="rId18"/>
    <p:sldId id="302" r:id="rId19"/>
    <p:sldId id="303" r:id="rId20"/>
    <p:sldId id="306" r:id="rId21"/>
    <p:sldId id="307" r:id="rId22"/>
    <p:sldId id="309" r:id="rId23"/>
    <p:sldId id="311" r:id="rId24"/>
    <p:sldId id="310" r:id="rId25"/>
    <p:sldId id="300" r:id="rId26"/>
    <p:sldId id="304" r:id="rId27"/>
    <p:sldId id="305" r:id="rId28"/>
    <p:sldId id="308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19" r:id="rId37"/>
    <p:sldId id="320" r:id="rId38"/>
    <p:sldId id="321" r:id="rId39"/>
    <p:sldId id="322" r:id="rId40"/>
    <p:sldId id="323" r:id="rId41"/>
    <p:sldId id="324" r:id="rId42"/>
    <p:sldId id="325" r:id="rId43"/>
    <p:sldId id="326" r:id="rId44"/>
    <p:sldId id="327" r:id="rId45"/>
    <p:sldId id="328" r:id="rId46"/>
    <p:sldId id="329" r:id="rId47"/>
    <p:sldId id="280" r:id="rId48"/>
    <p:sldId id="257" r:id="rId49"/>
    <p:sldId id="283" r:id="rId50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67" d="100"/>
          <a:sy n="67" d="100"/>
        </p:scale>
        <p:origin x="-7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62515-277E-4E37-83D2-A886AA90DB7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8A6BC-1ED4-4B13-9621-8C5C007F6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9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A17259-AF56-48EE-A08D-9F36233AC811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655001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Zajímavá místa v České republice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VY_52_INOVACE_35_Český Krumlov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Petr Dušek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44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692696"/>
            <a:ext cx="7992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8800" b="1" dirty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Český Krumlov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87" y="2636912"/>
            <a:ext cx="4357870" cy="3268403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19672" y="4808185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Mgr. Petr Dušek, </a:t>
            </a:r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223460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157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23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64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938"/>
            <a:ext cx="9144000" cy="6332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88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4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248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4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95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5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814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5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08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5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780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5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548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" y="0"/>
            <a:ext cx="89773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845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5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810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6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766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6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573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6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137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6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907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6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289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643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218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063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885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555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6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835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024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280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7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491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8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878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8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390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8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518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8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449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670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8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642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9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437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9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228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9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100" y="0"/>
            <a:ext cx="47498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412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29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66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251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658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049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532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15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547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162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C2713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938"/>
            <a:ext cx="9144000" cy="6332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43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20" y="2249153"/>
            <a:ext cx="3589353" cy="2692015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NAJDĚTE TOTO MÍSTO NA MAPĚ ČESKÉ REPUBLIKY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3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209072"/>
            <a:ext cx="864422" cy="648317"/>
          </a:xfrm>
          <a:prstGeom prst="ellipse">
            <a:avLst/>
          </a:prstGeom>
          <a:ln w="1016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8930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3384376"/>
          </a:xfrm>
        </p:spPr>
        <p:txBody>
          <a:bodyPr/>
          <a:lstStyle/>
          <a:p>
            <a:pPr algn="l" eaLnBrk="1" hangingPunct="1"/>
            <a:r>
              <a:rPr lang="cs-CZ" sz="1600" dirty="0" smtClean="0"/>
              <a:t>Použité materiály :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archiv fotografií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mapa ČR </a:t>
            </a:r>
            <a:r>
              <a:rPr lang="cs-CZ" sz="1600" smtClean="0"/>
              <a:t>– </a:t>
            </a:r>
            <a:r>
              <a:rPr lang="cs-CZ" sz="1600" smtClean="0"/>
              <a:t>vytvořil </a:t>
            </a:r>
            <a:r>
              <a:rPr lang="cs-CZ" sz="1600" dirty="0" smtClean="0"/>
              <a:t>autor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93226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146</TotalTime>
  <Words>41</Words>
  <Application>Microsoft Office PowerPoint</Application>
  <PresentationFormat>Předvádění na obrazovce (4:3)</PresentationFormat>
  <Paragraphs>12</Paragraphs>
  <Slides>49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49</vt:i4>
      </vt:variant>
    </vt:vector>
  </HeadingPairs>
  <TitlesOfParts>
    <vt:vector size="5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 :  archiv fotografií autora  mapa ČR – vytvořil autor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Krumlov</dc:title>
  <dc:creator>Mgr. Petr Dušek</dc:creator>
  <cp:lastModifiedBy>OEM</cp:lastModifiedBy>
  <cp:revision>24</cp:revision>
  <dcterms:created xsi:type="dcterms:W3CDTF">2011-09-01T18:31:16Z</dcterms:created>
  <dcterms:modified xsi:type="dcterms:W3CDTF">2012-06-27T08:47:07Z</dcterms:modified>
</cp:coreProperties>
</file>