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5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33" d="100"/>
          <a:sy n="33" d="100"/>
        </p:scale>
        <p:origin x="-490" y="-4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3624211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 – 9. ročník 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VY_52_INOVACE_37_VČ - řeky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Aleš Matějka 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33595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Voda je pro život nezbytná.</a:t>
            </a:r>
            <a:br>
              <a:rPr lang="cs-CZ" sz="2400" dirty="0"/>
            </a:br>
            <a:r>
              <a:rPr lang="cs-CZ" sz="2400" dirty="0"/>
              <a:t>U vodních zdrojů si lidé budovali sídla, zejména u řek.</a:t>
            </a:r>
          </a:p>
        </p:txBody>
      </p:sp>
      <p:pic>
        <p:nvPicPr>
          <p:cNvPr id="1026" name="Picture 2" descr="C:\Users\OEM\Pictures\A1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3942" y="1772152"/>
            <a:ext cx="6916116" cy="4182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8813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Řeky České republiky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670" y="1601369"/>
            <a:ext cx="7620660" cy="4523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4352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Oblast východních Čech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666221"/>
            <a:ext cx="4038600" cy="2393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628800"/>
            <a:ext cx="3959455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6156176" y="1998132"/>
            <a:ext cx="792088" cy="20069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695744" y="1628800"/>
            <a:ext cx="1596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Hradec Králové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3686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Oblast východních Čech – Labe + řeky Bystřice, Cidlina, Doubrava, Chrudimka, Loučná, Metuje</a:t>
            </a:r>
            <a:r>
              <a:rPr lang="cs-CZ" sz="2400" smtClean="0"/>
              <a:t>, Orlice, Úpa </a:t>
            </a:r>
            <a:endParaRPr lang="cs-CZ" sz="2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Přiřaď k názvu řeky správné číslo.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mtClean="0"/>
              <a:t>Kliknutím kontrola.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940152" y="2174875"/>
            <a:ext cx="2746648" cy="3951288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Úpa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Metuje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Orlice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Loučná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Chrudimka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Doubrava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Cidlina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Bystřice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04864"/>
            <a:ext cx="3451393" cy="3951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H="1" flipV="1">
            <a:off x="1897868" y="4365104"/>
            <a:ext cx="828092" cy="2304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725960" y="6525344"/>
            <a:ext cx="1596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Hradec Králové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43608" y="2276872"/>
            <a:ext cx="6303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Labe</a:t>
            </a:r>
            <a:endParaRPr lang="cs-CZ" dirty="0">
              <a:solidFill>
                <a:srgbClr val="C00000"/>
              </a:solidFill>
            </a:endParaRPr>
          </a:p>
        </p:txBody>
      </p:sp>
      <p:cxnSp>
        <p:nvCxnSpPr>
          <p:cNvPr id="20" name="Přímá spojnice se šipkou 19"/>
          <p:cNvCxnSpPr/>
          <p:nvPr/>
        </p:nvCxnSpPr>
        <p:spPr>
          <a:xfrm flipH="1">
            <a:off x="1897868" y="2461538"/>
            <a:ext cx="297868" cy="457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2725960" y="2646204"/>
            <a:ext cx="0" cy="5667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2311914" y="3573016"/>
            <a:ext cx="1212341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2918084" y="5197842"/>
            <a:ext cx="907857" cy="3193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27" name="Přímá spojnice se šipkou 1026"/>
          <p:cNvCxnSpPr/>
          <p:nvPr/>
        </p:nvCxnSpPr>
        <p:spPr>
          <a:xfrm flipV="1">
            <a:off x="1358758" y="6126614"/>
            <a:ext cx="599250" cy="2547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30" name="Přímá spojnice se šipkou 1029"/>
          <p:cNvCxnSpPr/>
          <p:nvPr/>
        </p:nvCxnSpPr>
        <p:spPr>
          <a:xfrm>
            <a:off x="467544" y="5265204"/>
            <a:ext cx="576064" cy="2520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34" name="Přímá spojnice se šipkou 1033"/>
          <p:cNvCxnSpPr/>
          <p:nvPr/>
        </p:nvCxnSpPr>
        <p:spPr>
          <a:xfrm>
            <a:off x="467544" y="2461538"/>
            <a:ext cx="914400" cy="111147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37" name="Přímá spojnice se šipkou 1036"/>
          <p:cNvCxnSpPr/>
          <p:nvPr/>
        </p:nvCxnSpPr>
        <p:spPr>
          <a:xfrm>
            <a:off x="323528" y="3212976"/>
            <a:ext cx="720080" cy="8172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2077906" y="21264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52835" y="22768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24255" y="32129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51920" y="50131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43608" y="625397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9512" y="50131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79512" y="291873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79512" y="21264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0662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828836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zdroje:</a:t>
            </a:r>
            <a:br>
              <a:rPr lang="cs-CZ" dirty="0"/>
            </a:br>
            <a:r>
              <a:rPr lang="cs-CZ" dirty="0"/>
              <a:t>vlastní</a:t>
            </a:r>
            <a:br>
              <a:rPr lang="cs-CZ" dirty="0"/>
            </a:br>
            <a:r>
              <a:rPr lang="cs-CZ" dirty="0"/>
              <a:t>zemepis.com</a:t>
            </a:r>
            <a:br>
              <a:rPr lang="cs-CZ" dirty="0"/>
            </a:br>
            <a:r>
              <a:rPr lang="cs-CZ" dirty="0" smtClean="0"/>
              <a:t>wikipedia.org</a:t>
            </a:r>
          </a:p>
          <a:p>
            <a:r>
              <a:rPr lang="cs-CZ"/>
              <a:t>Školní atlas ČR, 2.vydání-2008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9541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87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Voda je pro život nezbytná. U vodních zdrojů si lidé budovali sídla, zejména u řek.</vt:lpstr>
      <vt:lpstr>Řeky České republiky</vt:lpstr>
      <vt:lpstr>Oblast východních Čech</vt:lpstr>
      <vt:lpstr>Oblast východních Čech – Labe + řeky Bystřice, Cidlina, Doubrava, Chrudimka, Loučná, Metuje, Orlice, Úpa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Voda je pro život nezbytná. U vodních zdrojů si lidé budovali sídla, zejména u řek.</dc:title>
  <dc:creator>OEM</dc:creator>
  <cp:lastModifiedBy>OEM</cp:lastModifiedBy>
  <cp:revision>12</cp:revision>
  <dcterms:created xsi:type="dcterms:W3CDTF">2011-09-25T20:38:36Z</dcterms:created>
  <dcterms:modified xsi:type="dcterms:W3CDTF">2012-08-28T18:15:30Z</dcterms:modified>
</cp:coreProperties>
</file>