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9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280" r:id="rId46"/>
    <p:sldId id="257" r:id="rId47"/>
    <p:sldId id="283" r:id="rId48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07830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VY_52_INOVACE_27_Mikulčice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38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</a:rPr>
              <a:t>Mikulčice</a:t>
            </a:r>
            <a:endParaRPr lang="cs-CZ" sz="13800" b="1" dirty="0">
              <a:ln w="11430"/>
              <a:solidFill>
                <a:srgbClr val="FF0000"/>
              </a:solidFill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578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881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310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94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873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044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3138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022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656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1104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1618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958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265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422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3550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523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83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447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179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6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06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532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931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31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3922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476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6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667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68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219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75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5900"/>
            <a:ext cx="9144000" cy="64246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15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919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905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439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87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285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88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2151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88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516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88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48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88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152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565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1025" y="0"/>
            <a:ext cx="54403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019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31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857" y="4941167"/>
            <a:ext cx="864422" cy="648317"/>
          </a:xfrm>
          <a:prstGeom prst="ellipse">
            <a:avLst/>
          </a:prstGeom>
          <a:ln w="101600" cap="rnd">
            <a:solidFill>
              <a:srgbClr val="FF0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172</TotalTime>
  <Words>39</Words>
  <Application>Microsoft Office PowerPoint</Application>
  <PresentationFormat>Předvádění na obrazovce (4:3)</PresentationFormat>
  <Paragraphs>12</Paragraphs>
  <Slides>47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Mikulčice</dc:title>
  <dc:creator>Mgr. Petr Dušek</dc:creator>
  <cp:lastModifiedBy>OEM</cp:lastModifiedBy>
  <cp:revision>29</cp:revision>
  <dcterms:created xsi:type="dcterms:W3CDTF">2011-09-01T18:31:16Z</dcterms:created>
  <dcterms:modified xsi:type="dcterms:W3CDTF">2012-08-29T14:46:39Z</dcterms:modified>
</cp:coreProperties>
</file>