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4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5" r:id="rId12"/>
    <p:sldId id="296" r:id="rId13"/>
    <p:sldId id="302" r:id="rId14"/>
    <p:sldId id="303" r:id="rId15"/>
    <p:sldId id="304" r:id="rId16"/>
    <p:sldId id="305" r:id="rId17"/>
    <p:sldId id="307" r:id="rId18"/>
    <p:sldId id="310" r:id="rId19"/>
    <p:sldId id="312" r:id="rId20"/>
    <p:sldId id="313" r:id="rId21"/>
    <p:sldId id="314" r:id="rId22"/>
    <p:sldId id="316" r:id="rId23"/>
    <p:sldId id="317" r:id="rId24"/>
    <p:sldId id="318" r:id="rId25"/>
    <p:sldId id="319" r:id="rId26"/>
    <p:sldId id="320" r:id="rId27"/>
    <p:sldId id="322" r:id="rId28"/>
    <p:sldId id="323" r:id="rId29"/>
    <p:sldId id="327" r:id="rId30"/>
    <p:sldId id="329" r:id="rId31"/>
    <p:sldId id="330" r:id="rId32"/>
    <p:sldId id="331" r:id="rId33"/>
    <p:sldId id="332" r:id="rId34"/>
    <p:sldId id="333" r:id="rId35"/>
    <p:sldId id="334" r:id="rId36"/>
    <p:sldId id="335" r:id="rId37"/>
    <p:sldId id="337" r:id="rId38"/>
    <p:sldId id="338" r:id="rId39"/>
    <p:sldId id="340" r:id="rId40"/>
    <p:sldId id="341" r:id="rId41"/>
    <p:sldId id="342" r:id="rId42"/>
    <p:sldId id="343" r:id="rId43"/>
    <p:sldId id="344" r:id="rId44"/>
    <p:sldId id="345" r:id="rId45"/>
    <p:sldId id="347" r:id="rId46"/>
    <p:sldId id="349" r:id="rId47"/>
    <p:sldId id="351" r:id="rId48"/>
    <p:sldId id="353" r:id="rId49"/>
    <p:sldId id="354" r:id="rId50"/>
    <p:sldId id="280" r:id="rId51"/>
    <p:sldId id="257" r:id="rId52"/>
    <p:sldId id="283" r:id="rId53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uhonickypark.cz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ukoz.cz/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http://www.pruhonickypark.cz/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8A6BC-1ED4-4B13-9621-8C5C007F645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6473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hlinkClick r:id="rId3"/>
              </a:rPr>
              <a:t>http://www.vukoz.cz/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8A6BC-1ED4-4B13-9621-8C5C007F6451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158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96467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VY_52_INOVACE_08_Průhonice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1862048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lvl="0" algn="ctr"/>
            <a:r>
              <a:rPr lang="cs-CZ" sz="11500" b="1" dirty="0">
                <a:ln w="11430"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Průhonice</a:t>
            </a:r>
            <a:endParaRPr lang="cs-CZ" sz="7200" b="1" dirty="0">
              <a:ln w="11430"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786" y="3339951"/>
            <a:ext cx="4121614" cy="2853019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3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619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853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8434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7238" y="0"/>
            <a:ext cx="50895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869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455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88" y="0"/>
            <a:ext cx="8809037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61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1013" y="0"/>
            <a:ext cx="5640387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432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35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293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8516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0983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433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6669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966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8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9481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8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370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9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195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0144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4480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49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2672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08076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8450"/>
            <a:ext cx="9144000" cy="6261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788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8389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508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4391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559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4468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1254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417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475" y="0"/>
            <a:ext cx="86534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39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85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558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490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930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427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9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2545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5" y="0"/>
            <a:ext cx="90598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041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09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09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9875"/>
            <a:ext cx="9144000" cy="6318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212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1203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9056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8991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9763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503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996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68485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7910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265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1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363" y="0"/>
            <a:ext cx="613727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5260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2249359"/>
            <a:ext cx="3887504" cy="269160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0301" y="2636912"/>
            <a:ext cx="936104" cy="648204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http://www.filmovamista.cz/filmy/nalezena-mista/princezna-se-zlatou-hvezdou_729/detail/16619</a:t>
            </a:r>
            <a:r>
              <a:rPr lang="cs-CZ" sz="1600" dirty="0" smtClean="0"/>
              <a:t>/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>http://www.pruhonickypark.cz/sites/Image/galerie/default/podzim/87_01.jpg</a:t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vytvořil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156</TotalTime>
  <Words>49</Words>
  <Application>Microsoft Office PowerPoint</Application>
  <PresentationFormat>Předvádění na obrazovce (4:3)</PresentationFormat>
  <Paragraphs>16</Paragraphs>
  <Slides>52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http://www.filmovamista.cz/filmy/nalezena-mista/princezna-se-zlatou-hvezdou_729/detail/16619/  http://www.pruhonickypark.cz/sites/Image/galerie/default/podzim/87_01.jpg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Průhonice</dc:title>
  <dc:creator>Mgr. Petr Dušek</dc:creator>
  <cp:lastModifiedBy>OEM</cp:lastModifiedBy>
  <cp:revision>29</cp:revision>
  <dcterms:created xsi:type="dcterms:W3CDTF">2011-09-01T18:31:16Z</dcterms:created>
  <dcterms:modified xsi:type="dcterms:W3CDTF">2012-08-29T15:11:56Z</dcterms:modified>
</cp:coreProperties>
</file>