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9" r:id="rId4"/>
    <p:sldId id="258" r:id="rId5"/>
    <p:sldId id="260" r:id="rId6"/>
    <p:sldId id="261" r:id="rId7"/>
    <p:sldId id="262" r:id="rId8"/>
    <p:sldId id="264" r:id="rId9"/>
    <p:sldId id="266" r:id="rId10"/>
    <p:sldId id="267" r:id="rId11"/>
    <p:sldId id="269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41" autoAdjust="0"/>
    <p:restoredTop sz="94660"/>
  </p:normalViewPr>
  <p:slideViewPr>
    <p:cSldViewPr>
      <p:cViewPr>
        <p:scale>
          <a:sx n="59" d="100"/>
          <a:sy n="59" d="100"/>
        </p:scale>
        <p:origin x="-1536" y="-10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VY_32_INOVACE_04_Angličtina 9.ročník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Marta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London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A2B016-51AF-4D60-AA54-90EA1F508CA5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97B2F41-E785-4024-AB79-5079A672EA4F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34CCDDC-EFD0-4B28-BC21-504BF22606E8}" type="presOf" srcId="{D8197B8C-B260-4A16-BDF4-0947B075E274}" destId="{5A5FFA88-C948-4069-8E93-59FA12366E83}" srcOrd="1" destOrd="0" presId="urn:microsoft.com/office/officeart/2005/8/layout/target3"/>
    <dgm:cxn modelId="{3B331875-9E4A-48E8-9FDB-37316AE2DC8A}" type="presOf" srcId="{D1D4F407-5343-4D3F-B5B9-D407B03CAEB4}" destId="{AED2198E-93D5-4001-81B4-73124B309672}" srcOrd="1" destOrd="0" presId="urn:microsoft.com/office/officeart/2005/8/layout/target3"/>
    <dgm:cxn modelId="{86FE7B93-0F53-447D-B9AE-9ED641598C3A}" type="presOf" srcId="{D1B46980-6531-4606-95E6-44980827E919}" destId="{6140AFEC-043D-4C43-A2F9-D0F5331DF3A3}" srcOrd="0" destOrd="0" presId="urn:microsoft.com/office/officeart/2005/8/layout/target3"/>
    <dgm:cxn modelId="{FEB1267F-9445-4438-8B5E-B0BF109FB441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9C9C2C3-3BC6-4EAB-87D2-4CF4EB85CB4D}" type="presOf" srcId="{B651F6E3-6281-48DB-9319-2AEAFDAE7572}" destId="{6BB5E863-4638-4E1D-BFDE-399D028AC4ED}" srcOrd="1" destOrd="0" presId="urn:microsoft.com/office/officeart/2005/8/layout/target3"/>
    <dgm:cxn modelId="{8DF8EA50-1F45-4942-B849-F26A67B240CB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A940C9A-47BC-462A-AAFF-5021A2C0130D}" type="presOf" srcId="{D8197B8C-B260-4A16-BDF4-0947B075E274}" destId="{25B08C86-7E15-44DC-BE7F-FFB55DD49D12}" srcOrd="0" destOrd="0" presId="urn:microsoft.com/office/officeart/2005/8/layout/target3"/>
    <dgm:cxn modelId="{6BA4F705-97A2-471F-8F48-ED0CB514EE2A}" type="presOf" srcId="{757F3AB3-0718-4624-B441-E567A8F0AB56}" destId="{333A1088-737F-45CB-B68E-254E46348037}" srcOrd="0" destOrd="0" presId="urn:microsoft.com/office/officeart/2005/8/layout/target3"/>
    <dgm:cxn modelId="{62448503-27E6-4DF5-B824-8478BA08A402}" type="presOf" srcId="{4C35D32F-0EAB-4CD7-82EE-45574DC2A586}" destId="{890E4F0B-2866-4A3F-A3C7-2A14B1797930}" srcOrd="1" destOrd="0" presId="urn:microsoft.com/office/officeart/2005/8/layout/target3"/>
    <dgm:cxn modelId="{D9F12551-7D77-41F6-BB4B-0AAA8C6C8283}" type="presParOf" srcId="{333A1088-737F-45CB-B68E-254E46348037}" destId="{F5ABB229-8D3B-4694-996A-96F23CF14429}" srcOrd="0" destOrd="0" presId="urn:microsoft.com/office/officeart/2005/8/layout/target3"/>
    <dgm:cxn modelId="{02161912-FF64-4122-AB05-9F65AF187DE8}" type="presParOf" srcId="{333A1088-737F-45CB-B68E-254E46348037}" destId="{F41139FD-01EE-4571-8B17-4FB00FC51163}" srcOrd="1" destOrd="0" presId="urn:microsoft.com/office/officeart/2005/8/layout/target3"/>
    <dgm:cxn modelId="{BB52F535-FBAE-4DA0-BB13-1D5DFA5FA1D8}" type="presParOf" srcId="{333A1088-737F-45CB-B68E-254E46348037}" destId="{D005CE8C-CC26-4C3E-AC11-E15060ECD759}" srcOrd="2" destOrd="0" presId="urn:microsoft.com/office/officeart/2005/8/layout/target3"/>
    <dgm:cxn modelId="{C14FD015-F7F2-4B5F-A5DC-E0F9E0EE824A}" type="presParOf" srcId="{333A1088-737F-45CB-B68E-254E46348037}" destId="{2C702D82-9B77-49B7-9568-BB8EB47C3372}" srcOrd="3" destOrd="0" presId="urn:microsoft.com/office/officeart/2005/8/layout/target3"/>
    <dgm:cxn modelId="{5CC6C6DB-BFA5-408C-BFF7-32E7485114A7}" type="presParOf" srcId="{333A1088-737F-45CB-B68E-254E46348037}" destId="{A52A0455-90FF-4808-ABD0-F02540D31D5A}" srcOrd="4" destOrd="0" presId="urn:microsoft.com/office/officeart/2005/8/layout/target3"/>
    <dgm:cxn modelId="{5A16B8DA-4711-424D-AA53-A2252F9128E5}" type="presParOf" srcId="{333A1088-737F-45CB-B68E-254E46348037}" destId="{6140AFEC-043D-4C43-A2F9-D0F5331DF3A3}" srcOrd="5" destOrd="0" presId="urn:microsoft.com/office/officeart/2005/8/layout/target3"/>
    <dgm:cxn modelId="{5952BCAA-18DB-46C3-855C-A4BC066A35BF}" type="presParOf" srcId="{333A1088-737F-45CB-B68E-254E46348037}" destId="{9358AC05-5D7D-4327-9F80-1AD486AEA664}" srcOrd="6" destOrd="0" presId="urn:microsoft.com/office/officeart/2005/8/layout/target3"/>
    <dgm:cxn modelId="{70656720-0846-4DC3-AA83-D8DDAEF88390}" type="presParOf" srcId="{333A1088-737F-45CB-B68E-254E46348037}" destId="{313FC574-E1CD-4FB4-B054-0B805CE0447D}" srcOrd="7" destOrd="0" presId="urn:microsoft.com/office/officeart/2005/8/layout/target3"/>
    <dgm:cxn modelId="{5ACC02D0-A14D-4613-8E9E-22A6BA045933}" type="presParOf" srcId="{333A1088-737F-45CB-B68E-254E46348037}" destId="{619D679B-A015-4ECF-8348-D1034C574F40}" srcOrd="8" destOrd="0" presId="urn:microsoft.com/office/officeart/2005/8/layout/target3"/>
    <dgm:cxn modelId="{557B2402-9381-4D2A-8B04-22FCCCB651D8}" type="presParOf" srcId="{333A1088-737F-45CB-B68E-254E46348037}" destId="{322283A8-4A27-4CDA-BAE3-F381106A9174}" srcOrd="9" destOrd="0" presId="urn:microsoft.com/office/officeart/2005/8/layout/target3"/>
    <dgm:cxn modelId="{B724282C-7D9D-465B-8504-1AE621CCB656}" type="presParOf" srcId="{333A1088-737F-45CB-B68E-254E46348037}" destId="{FFC9F71D-1B4F-4AD9-A4A6-86ADEFC8AF5C}" srcOrd="10" destOrd="0" presId="urn:microsoft.com/office/officeart/2005/8/layout/target3"/>
    <dgm:cxn modelId="{850B60A5-2DF3-421B-B959-65B64CB25332}" type="presParOf" srcId="{333A1088-737F-45CB-B68E-254E46348037}" destId="{25B08C86-7E15-44DC-BE7F-FFB55DD49D12}" srcOrd="11" destOrd="0" presId="urn:microsoft.com/office/officeart/2005/8/layout/target3"/>
    <dgm:cxn modelId="{AADAAF96-44EA-4075-A640-9522A85B1B50}" type="presParOf" srcId="{333A1088-737F-45CB-B68E-254E46348037}" destId="{76644BE8-9D7C-4C09-B250-3D10AF48CBB7}" srcOrd="12" destOrd="0" presId="urn:microsoft.com/office/officeart/2005/8/layout/target3"/>
    <dgm:cxn modelId="{E00B5C82-4E8A-4FAA-84E0-91A40D1E2F42}" type="presParOf" srcId="{333A1088-737F-45CB-B68E-254E46348037}" destId="{EE85B701-7295-41C0-BA7A-34D3756A2AE6}" srcOrd="13" destOrd="0" presId="urn:microsoft.com/office/officeart/2005/8/layout/target3"/>
    <dgm:cxn modelId="{06FA7E17-5A94-4093-8924-4E08A0BB253B}" type="presParOf" srcId="{333A1088-737F-45CB-B68E-254E46348037}" destId="{8BEBB6EC-1DAA-4CAC-8A25-BC0FCBD5DBD5}" srcOrd="14" destOrd="0" presId="urn:microsoft.com/office/officeart/2005/8/layout/target3"/>
    <dgm:cxn modelId="{5436C59A-B07E-4314-8590-87A32100293C}" type="presParOf" srcId="{333A1088-737F-45CB-B68E-254E46348037}" destId="{AED2198E-93D5-4001-81B4-73124B309672}" srcOrd="15" destOrd="0" presId="urn:microsoft.com/office/officeart/2005/8/layout/target3"/>
    <dgm:cxn modelId="{7AB11835-0989-49AC-A7A0-EABCA0BA17A2}" type="presParOf" srcId="{333A1088-737F-45CB-B68E-254E46348037}" destId="{2BE915AB-18AA-4053-B92C-3BFC9ED204BB}" srcOrd="16" destOrd="0" presId="urn:microsoft.com/office/officeart/2005/8/layout/target3"/>
    <dgm:cxn modelId="{855AB1AD-018C-4683-8FBE-8EE20D01C8A5}" type="presParOf" srcId="{333A1088-737F-45CB-B68E-254E46348037}" destId="{6BB5E863-4638-4E1D-BFDE-399D028AC4ED}" srcOrd="17" destOrd="0" presId="urn:microsoft.com/office/officeart/2005/8/layout/target3"/>
    <dgm:cxn modelId="{D990C48E-E540-4649-92A1-0C36430A4978}" type="presParOf" srcId="{333A1088-737F-45CB-B68E-254E46348037}" destId="{5A5FFA88-C948-4069-8E93-59FA12366E83}" srcOrd="18" destOrd="0" presId="urn:microsoft.com/office/officeart/2005/8/layout/target3"/>
    <dgm:cxn modelId="{38F3EBC5-7CC2-4B5A-8438-4107B70EFB6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Marta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VY_32_INOVACE_04_Angličtina 9.ročník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London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93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4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84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9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70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00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2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00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69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309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87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13768-D523-4DE7-9CDD-95951FC4AF0D}" type="datetimeFigureOut">
              <a:rPr lang="cs-CZ" smtClean="0"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349E-52CA-400F-9017-E7E70B985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5115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159111123"/>
              </p:ext>
            </p:extLst>
          </p:nvPr>
        </p:nvGraphicFramePr>
        <p:xfrm>
          <a:off x="691952" y="10611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112" y="48962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3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se seznamují s historickými památkami Londýna</a:t>
            </a:r>
          </a:p>
          <a:p>
            <a:r>
              <a:rPr lang="cs-CZ" dirty="0" smtClean="0"/>
              <a:t>Čtou texty o památkách, překládají a na tabuli označují neznámá slovíčka, která si zapisují do slovníčku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43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Houses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Parliament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lvl="8"/>
            <a:r>
              <a:rPr lang="cs-CZ" dirty="0" smtClean="0"/>
              <a:t>      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centres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political</a:t>
            </a:r>
            <a:endParaRPr lang="cs-CZ" dirty="0" smtClean="0"/>
          </a:p>
          <a:p>
            <a:pPr lvl="8"/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 err="1" smtClean="0"/>
              <a:t>life</a:t>
            </a:r>
            <a:r>
              <a:rPr lang="cs-CZ" dirty="0" smtClean="0"/>
              <a:t>, </a:t>
            </a:r>
            <a:r>
              <a:rPr lang="cs-CZ" dirty="0" err="1" smtClean="0"/>
              <a:t>government</a:t>
            </a:r>
            <a:r>
              <a:rPr lang="cs-CZ" dirty="0" smtClean="0"/>
              <a:t> </a:t>
            </a:r>
            <a:r>
              <a:rPr lang="cs-CZ" dirty="0" err="1" smtClean="0"/>
              <a:t>works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3744416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72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/>
              <a:t>E</a:t>
            </a:r>
            <a:r>
              <a:rPr lang="cs-CZ" dirty="0" err="1" smtClean="0"/>
              <a:t>ye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8"/>
            <a:r>
              <a:rPr lang="cs-CZ" dirty="0" smtClean="0"/>
              <a:t>            </a:t>
            </a:r>
          </a:p>
          <a:p>
            <a:pPr lvl="8"/>
            <a:r>
              <a:rPr lang="cs-CZ" dirty="0"/>
              <a:t> 	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Millennium</a:t>
            </a:r>
            <a:r>
              <a:rPr lang="cs-CZ" dirty="0" smtClean="0"/>
              <a:t> </a:t>
            </a:r>
            <a:r>
              <a:rPr lang="cs-CZ" dirty="0"/>
              <a:t>W</a:t>
            </a:r>
            <a:r>
              <a:rPr lang="cs-CZ" dirty="0" smtClean="0"/>
              <a:t>heel </a:t>
            </a:r>
            <a:r>
              <a:rPr lang="cs-CZ" dirty="0" err="1" smtClean="0"/>
              <a:t>is</a:t>
            </a:r>
            <a:r>
              <a:rPr lang="cs-CZ" dirty="0" smtClean="0"/>
              <a:t> 135 m      	</a:t>
            </a:r>
            <a:r>
              <a:rPr lang="cs-CZ" dirty="0" err="1" smtClean="0"/>
              <a:t>tall</a:t>
            </a:r>
            <a:r>
              <a:rPr lang="cs-CZ" dirty="0" smtClean="0"/>
              <a:t>. </a:t>
            </a:r>
          </a:p>
          <a:p>
            <a:pPr lvl="8"/>
            <a:r>
              <a:rPr lang="cs-CZ" dirty="0"/>
              <a:t> </a:t>
            </a:r>
            <a:r>
              <a:rPr lang="cs-CZ" dirty="0" smtClean="0"/>
              <a:t>           </a:t>
            </a:r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become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popular</a:t>
            </a:r>
            <a:r>
              <a:rPr lang="cs-CZ" dirty="0" smtClean="0"/>
              <a:t>	</a:t>
            </a:r>
            <a:r>
              <a:rPr lang="cs-CZ" dirty="0" err="1" smtClean="0"/>
              <a:t>tourist</a:t>
            </a:r>
            <a:r>
              <a:rPr lang="cs-CZ" dirty="0" smtClean="0"/>
              <a:t> </a:t>
            </a:r>
            <a:r>
              <a:rPr lang="cs-CZ" dirty="0" err="1" smtClean="0"/>
              <a:t>attraction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UK</a:t>
            </a:r>
          </a:p>
          <a:p>
            <a:pPr lvl="8"/>
            <a:r>
              <a:rPr lang="cs-CZ" dirty="0"/>
              <a:t> </a:t>
            </a:r>
            <a:r>
              <a:rPr lang="cs-CZ" dirty="0" smtClean="0"/>
              <a:t>          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situated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bank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endParaRPr lang="cs-CZ" dirty="0" smtClean="0"/>
          </a:p>
          <a:p>
            <a:pPr lvl="8"/>
            <a:r>
              <a:rPr lang="cs-CZ" dirty="0"/>
              <a:t> </a:t>
            </a:r>
            <a:r>
              <a:rPr lang="cs-CZ" dirty="0" smtClean="0"/>
              <a:t>           </a:t>
            </a:r>
            <a:r>
              <a:rPr lang="cs-CZ" dirty="0" err="1" smtClean="0"/>
              <a:t>river</a:t>
            </a:r>
            <a:r>
              <a:rPr lang="cs-CZ" dirty="0" smtClean="0"/>
              <a:t> </a:t>
            </a:r>
            <a:r>
              <a:rPr lang="cs-CZ" dirty="0" err="1" smtClean="0"/>
              <a:t>Thames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4248472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168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Big 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0" lvl="8" indent="0">
              <a:buNone/>
            </a:pPr>
            <a:endParaRPr lang="cs-CZ" dirty="0" smtClean="0"/>
          </a:p>
          <a:p>
            <a:pPr marL="3657600" lvl="8" indent="0">
              <a:buNone/>
            </a:pPr>
            <a:r>
              <a:rPr lang="en-US" dirty="0" smtClean="0"/>
              <a:t>is </a:t>
            </a:r>
            <a:r>
              <a:rPr lang="en-US" dirty="0"/>
              <a:t>the nickname for the </a:t>
            </a:r>
            <a:r>
              <a:rPr lang="en-US" dirty="0" smtClean="0"/>
              <a:t>great</a:t>
            </a:r>
            <a:r>
              <a:rPr lang="cs-CZ" dirty="0" smtClean="0"/>
              <a:t> bell</a:t>
            </a:r>
            <a:r>
              <a:rPr lang="en-US" dirty="0" smtClean="0"/>
              <a:t> of</a:t>
            </a:r>
            <a:r>
              <a:rPr lang="cs-CZ" dirty="0" smtClean="0"/>
              <a:t>       </a:t>
            </a:r>
            <a:r>
              <a:rPr lang="cs-CZ" dirty="0" err="1" smtClean="0"/>
              <a:t>the</a:t>
            </a:r>
            <a:r>
              <a:rPr lang="cs-CZ" dirty="0" smtClean="0"/>
              <a:t> c</a:t>
            </a:r>
            <a:r>
              <a:rPr lang="en-US" dirty="0" smtClean="0"/>
              <a:t>lock at the </a:t>
            </a:r>
            <a:r>
              <a:rPr lang="en-US" dirty="0"/>
              <a:t>north end of the </a:t>
            </a:r>
            <a:r>
              <a:rPr lang="cs-CZ" dirty="0" err="1" smtClean="0"/>
              <a:t>Palace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Westminster</a:t>
            </a:r>
            <a:r>
              <a:rPr lang="en-US" dirty="0" smtClean="0"/>
              <a:t> </a:t>
            </a:r>
            <a:r>
              <a:rPr lang="en-US" dirty="0"/>
              <a:t>in London</a:t>
            </a:r>
            <a:r>
              <a:rPr lang="cs-CZ" dirty="0" smtClean="0"/>
              <a:t>           </a:t>
            </a:r>
            <a:r>
              <a:rPr lang="en-US" dirty="0" smtClean="0"/>
              <a:t>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3888432" cy="3453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08DK\AppData\Local\Microsoft\Windows\Temporary Internet Files\Content.IE5\ZFAR3Z8D\MP9004237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47584"/>
            <a:ext cx="3528392" cy="304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84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Tower </a:t>
            </a:r>
            <a:r>
              <a:rPr lang="cs-CZ" dirty="0" err="1" smtClean="0"/>
              <a:t>Bridge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                 </a:t>
            </a:r>
          </a:p>
          <a:p>
            <a:r>
              <a:rPr lang="cs-CZ" dirty="0" smtClean="0"/>
              <a:t>                                               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one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most </a:t>
            </a:r>
            <a:r>
              <a:rPr lang="cs-CZ" sz="2000" dirty="0" err="1" smtClean="0"/>
              <a:t>famous</a:t>
            </a:r>
            <a:r>
              <a:rPr lang="cs-CZ" sz="2000" dirty="0" smtClean="0"/>
              <a:t> </a:t>
            </a:r>
            <a:r>
              <a:rPr lang="cs-CZ" sz="2000" dirty="0" err="1" smtClean="0"/>
              <a:t>symbolssssssssssssssss</a:t>
            </a:r>
            <a:r>
              <a:rPr lang="cs-CZ" sz="2000" dirty="0" smtClean="0"/>
              <a:t>                                     </a:t>
            </a:r>
            <a:r>
              <a:rPr lang="cs-CZ" sz="2000" dirty="0" err="1" smtClean="0"/>
              <a:t>symbols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London </a:t>
            </a:r>
          </a:p>
          <a:p>
            <a:r>
              <a:rPr lang="cs-CZ" sz="2000" dirty="0" smtClean="0"/>
              <a:t>                                         			    </a:t>
            </a: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can</a:t>
            </a:r>
            <a:r>
              <a:rPr lang="cs-CZ" sz="2000" dirty="0" smtClean="0"/>
              <a:t> open and let </a:t>
            </a:r>
            <a:r>
              <a:rPr lang="cs-CZ" sz="2000" dirty="0" err="1" smtClean="0"/>
              <a:t>large</a:t>
            </a:r>
            <a:r>
              <a:rPr lang="cs-CZ" sz="2000" dirty="0" smtClean="0"/>
              <a:t>                              open in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middle</a:t>
            </a:r>
            <a:r>
              <a:rPr lang="cs-CZ" sz="2000" dirty="0" smtClean="0"/>
              <a:t>                                            </a:t>
            </a:r>
            <a:r>
              <a:rPr lang="cs-CZ" sz="2000" dirty="0" err="1" smtClean="0"/>
              <a:t>ships</a:t>
            </a:r>
            <a:r>
              <a:rPr lang="cs-CZ" sz="2000" dirty="0" smtClean="0"/>
              <a:t> go </a:t>
            </a:r>
            <a:r>
              <a:rPr lang="cs-CZ" sz="2000" dirty="0" err="1" smtClean="0"/>
              <a:t>through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                                                                              </a:t>
            </a: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over</a:t>
            </a:r>
            <a:r>
              <a:rPr lang="cs-CZ" sz="2000" dirty="0" smtClean="0"/>
              <a:t> </a:t>
            </a:r>
            <a:r>
              <a:rPr lang="cs-CZ" sz="2000" dirty="0" err="1" smtClean="0"/>
              <a:t>river</a:t>
            </a:r>
            <a:r>
              <a:rPr lang="cs-CZ" sz="2000" dirty="0" smtClean="0"/>
              <a:t> </a:t>
            </a:r>
            <a:r>
              <a:rPr lang="cs-CZ" sz="2000" dirty="0" err="1" smtClean="0"/>
              <a:t>Thames</a:t>
            </a:r>
            <a:r>
              <a:rPr lang="cs-CZ" sz="2000" dirty="0" smtClean="0"/>
              <a:t>.                                                            					   </a:t>
            </a:r>
            <a:r>
              <a:rPr lang="cs-CZ" dirty="0" smtClean="0"/>
              <a:t>			</a:t>
            </a:r>
            <a:r>
              <a:rPr lang="cs-CZ" dirty="0" err="1" smtClean="0"/>
              <a:t>Thames</a:t>
            </a:r>
            <a:r>
              <a:rPr lang="cs-CZ" dirty="0" smtClean="0"/>
              <a:t>                  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3963"/>
            <a:ext cx="4824536" cy="507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57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/>
          <a:lstStyle/>
          <a:p>
            <a:r>
              <a:rPr lang="cs-CZ" dirty="0" smtClean="0"/>
              <a:t>Tower </a:t>
            </a:r>
            <a:r>
              <a:rPr lang="cs-CZ" dirty="0" err="1" smtClean="0"/>
              <a:t>of</a:t>
            </a:r>
            <a:r>
              <a:rPr lang="cs-CZ" dirty="0" smtClean="0"/>
              <a:t> London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0" lvl="8" indent="0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/>
              <a:t>is</a:t>
            </a:r>
            <a:r>
              <a:rPr lang="cs-CZ" dirty="0"/>
              <a:t> a </a:t>
            </a:r>
            <a:r>
              <a:rPr lang="cs-CZ" dirty="0" err="1"/>
              <a:t>historical</a:t>
            </a:r>
            <a:r>
              <a:rPr lang="cs-CZ" dirty="0"/>
              <a:t> </a:t>
            </a:r>
            <a:r>
              <a:rPr lang="cs-CZ" dirty="0" err="1"/>
              <a:t>castle</a:t>
            </a:r>
            <a:r>
              <a:rPr lang="cs-CZ" dirty="0" smtClean="0"/>
              <a:t>  </a:t>
            </a:r>
            <a:r>
              <a:rPr lang="cs-CZ" dirty="0" err="1" smtClean="0"/>
              <a:t>with</a:t>
            </a:r>
            <a:r>
              <a:rPr lang="cs-CZ" dirty="0" smtClean="0"/>
              <a:t> museum </a:t>
            </a:r>
            <a:r>
              <a:rPr lang="cs-CZ" dirty="0" err="1" smtClean="0"/>
              <a:t>near</a:t>
            </a:r>
            <a:r>
              <a:rPr lang="cs-CZ" dirty="0" smtClean="0"/>
              <a:t> Tower  </a:t>
            </a:r>
            <a:r>
              <a:rPr lang="cs-CZ" dirty="0" err="1" smtClean="0"/>
              <a:t>Bridge</a:t>
            </a:r>
            <a:endParaRPr lang="cs-CZ" dirty="0" smtClean="0"/>
          </a:p>
          <a:p>
            <a:pPr marL="3657600" lvl="8" indent="0">
              <a:buNone/>
            </a:pP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prison</a:t>
            </a:r>
            <a:endParaRPr lang="cs-CZ" dirty="0" smtClean="0"/>
          </a:p>
          <a:p>
            <a:pPr marL="3657600" lvl="8" indent="0">
              <a:buNone/>
            </a:pPr>
            <a:endParaRPr lang="cs-CZ" dirty="0"/>
          </a:p>
          <a:p>
            <a:pPr marL="3657600" lvl="8" indent="0">
              <a:buNone/>
            </a:pPr>
            <a:r>
              <a:rPr lang="cs-CZ" dirty="0" smtClean="0"/>
              <a:t>                  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302433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0969"/>
            <a:ext cx="3784054" cy="2645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780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Westminster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pPr lvl="8"/>
            <a:endParaRPr lang="cs-CZ" dirty="0" smtClean="0"/>
          </a:p>
          <a:p>
            <a:pPr lvl="8"/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lvl="8"/>
            <a:r>
              <a:rPr lang="cs-CZ" dirty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gothic</a:t>
            </a:r>
            <a:r>
              <a:rPr lang="cs-CZ" dirty="0" smtClean="0"/>
              <a:t> </a:t>
            </a:r>
            <a:r>
              <a:rPr lang="cs-CZ" dirty="0" err="1" smtClean="0"/>
              <a:t>cathedral</a:t>
            </a:r>
            <a:endParaRPr lang="cs-CZ" dirty="0" smtClean="0"/>
          </a:p>
          <a:p>
            <a:pPr lvl="8"/>
            <a:r>
              <a:rPr lang="cs-CZ" dirty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built</a:t>
            </a:r>
            <a:r>
              <a:rPr lang="cs-CZ" dirty="0" smtClean="0"/>
              <a:t> by Ch. </a:t>
            </a:r>
            <a:r>
              <a:rPr lang="cs-CZ" dirty="0" err="1" smtClean="0"/>
              <a:t>Wren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44" y="1988840"/>
            <a:ext cx="374441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327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Buckingham </a:t>
            </a:r>
            <a:r>
              <a:rPr lang="cs-CZ" dirty="0" err="1"/>
              <a:t>P</a:t>
            </a:r>
            <a:r>
              <a:rPr lang="cs-CZ" dirty="0" err="1" smtClean="0"/>
              <a:t>alace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 residence </a:t>
            </a:r>
            <a:r>
              <a:rPr lang="cs-CZ" sz="2000" dirty="0" err="1" smtClean="0"/>
              <a:t>of</a:t>
            </a:r>
            <a:r>
              <a:rPr lang="cs-CZ" sz="2000" dirty="0" smtClean="0"/>
              <a:t>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                           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British</a:t>
            </a:r>
            <a:r>
              <a:rPr lang="cs-CZ" sz="2000" dirty="0" smtClean="0"/>
              <a:t> </a:t>
            </a:r>
            <a:r>
              <a:rPr lang="cs-CZ" sz="2000" dirty="0" err="1" smtClean="0"/>
              <a:t>Queen</a:t>
            </a:r>
            <a:r>
              <a:rPr lang="cs-CZ" sz="2000" dirty="0" smtClean="0"/>
              <a:t>			 				</a:t>
            </a:r>
            <a:endParaRPr lang="cs-CZ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4464496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9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St.Paul´s</a:t>
            </a:r>
            <a:r>
              <a:rPr lang="cs-CZ" dirty="0" smtClean="0"/>
              <a:t> </a:t>
            </a:r>
            <a:r>
              <a:rPr lang="cs-CZ" dirty="0" err="1" smtClean="0"/>
              <a:t>cathedral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7"/>
            <a:endParaRPr lang="cs-CZ" sz="3200" dirty="0" smtClean="0"/>
          </a:p>
          <a:p>
            <a:pPr lvl="7"/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baroque</a:t>
            </a:r>
            <a:r>
              <a:rPr lang="cs-CZ" dirty="0" smtClean="0"/>
              <a:t> </a:t>
            </a:r>
            <a:r>
              <a:rPr lang="cs-CZ" dirty="0" err="1" smtClean="0"/>
              <a:t>cathedral</a:t>
            </a:r>
            <a:r>
              <a:rPr lang="cs-CZ" dirty="0" smtClean="0"/>
              <a:t> </a:t>
            </a:r>
            <a:r>
              <a:rPr lang="cs-CZ" dirty="0" err="1" smtClean="0"/>
              <a:t>built</a:t>
            </a:r>
            <a:endParaRPr lang="cs-CZ" dirty="0" smtClean="0"/>
          </a:p>
          <a:p>
            <a:pPr lvl="7"/>
            <a:r>
              <a:rPr lang="cs-CZ" dirty="0"/>
              <a:t> </a:t>
            </a:r>
            <a:r>
              <a:rPr lang="cs-CZ" dirty="0" smtClean="0"/>
              <a:t>            by CH. </a:t>
            </a:r>
            <a:r>
              <a:rPr lang="cs-CZ" dirty="0" err="1" smtClean="0"/>
              <a:t>Wren</a:t>
            </a:r>
            <a:r>
              <a:rPr lang="cs-CZ" dirty="0" smtClean="0"/>
              <a:t>.          </a:t>
            </a:r>
          </a:p>
          <a:p>
            <a:pPr lvl="7"/>
            <a:r>
              <a:rPr lang="cs-CZ" dirty="0" smtClean="0"/>
              <a:t>             Prince Charles and Lady Diana </a:t>
            </a:r>
            <a:r>
              <a:rPr lang="cs-CZ" dirty="0" err="1" smtClean="0"/>
              <a:t>were</a:t>
            </a:r>
            <a:r>
              <a:rPr lang="cs-CZ" dirty="0" smtClean="0"/>
              <a:t>          	         </a:t>
            </a:r>
            <a:r>
              <a:rPr lang="cs-CZ" dirty="0" err="1" smtClean="0"/>
              <a:t>married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2" y="1772816"/>
            <a:ext cx="338437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37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can</a:t>
            </a:r>
            <a:r>
              <a:rPr lang="cs-CZ" sz="3200" dirty="0" smtClean="0"/>
              <a:t> </a:t>
            </a:r>
            <a:r>
              <a:rPr lang="cs-CZ" sz="3200" dirty="0" err="1" smtClean="0"/>
              <a:t>see</a:t>
            </a:r>
            <a:r>
              <a:rPr lang="cs-CZ" sz="3200" dirty="0" smtClean="0"/>
              <a:t> in London……</a:t>
            </a:r>
            <a:endParaRPr lang="cs-CZ" sz="3200" dirty="0"/>
          </a:p>
        </p:txBody>
      </p:sp>
      <p:pic>
        <p:nvPicPr>
          <p:cNvPr id="1026" name="Picture 2" descr="C:\Users\08DK\AppData\Local\Microsoft\Windows\Temporary Internet Files\Content.IE5\X8AIPZNW\MP9004331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66" y="980728"/>
            <a:ext cx="2777292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K\AppData\Local\Microsoft\Windows\Temporary Internet Files\Content.IE5\ZFAR3Z8D\MP900423627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4221088"/>
            <a:ext cx="2903166" cy="193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K\AppData\Local\Microsoft\Windows\Temporary Internet Files\Content.IE5\ZFAR3Z8D\MP90042361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082" y="1700808"/>
            <a:ext cx="170603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K\AppData\Local\Microsoft\Windows\Temporary Internet Files\Content.IE5\HRPQEQHI\MP9004027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0346" y="2431831"/>
            <a:ext cx="2153736" cy="143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K\AppData\Local\Microsoft\Windows\Temporary Internet Files\Content.IE5\X8AIPZNW\MP90042366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884" y="4365104"/>
            <a:ext cx="2273235" cy="227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DK\AppData\Local\Microsoft\Windows\Temporary Internet Files\Content.IE5\HRPQEQHI\MP90042286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64859"/>
            <a:ext cx="2118633" cy="212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08DK\AppData\Local\Microsoft\Windows\Temporary Internet Files\Content.IE5\HRPQEQHI\MP90040134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98" y="4365104"/>
            <a:ext cx="2621280" cy="227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26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i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Http://obrazky.cz/?step=20&amp;filter=1&amp;s=&amp;size=any&amp;sId=okAvJXGMwdHDlEyDuE-g&amp;orientation=&amp;q=london+m%C4%9Bsta+sv%C4%9Bta+pam%C3%A1tky</a:t>
            </a: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[online]. 2011. 2011 [cit. 2011-09-09]. London města světa. Dostupné z WWW: &lt;http://obrazky.cz/?step=20&amp;filter=1&amp;s=&amp;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size</a:t>
            </a: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=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any&amp;sId</a:t>
            </a: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=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okAvJXGMwdHDlEyDuE-g&amp;orientation</a:t>
            </a: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=&amp;q=london+m%C4%9Bsta+sv%C4%9Bta+pam%C3%A1tky&gt;.</a:t>
            </a:r>
          </a:p>
          <a:p>
            <a:pPr marL="0" indent="0">
              <a:buNone/>
            </a:pPr>
            <a:r>
              <a:rPr lang="cs-CZ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 </a:t>
            </a:r>
          </a:p>
          <a:p>
            <a:r>
              <a:rPr lang="cs-CZ" sz="2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Č.12 </a:t>
            </a:r>
            <a:r>
              <a:rPr lang="cs-CZ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cs-CZ" sz="2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tevřená galerie </a:t>
            </a:r>
            <a:r>
              <a:rPr lang="cs-CZ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</a:t>
            </a:r>
            <a:r>
              <a:rPr lang="cs-CZ" sz="2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icrosoft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office</a:t>
            </a:r>
            <a:endParaRPr lang="cs-CZ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2011-09-09</a:t>
            </a:r>
          </a:p>
          <a:p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Text je vytvořen autorem materiálu</a:t>
            </a:r>
          </a:p>
          <a:p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2011-09-09</a:t>
            </a:r>
            <a:endParaRPr lang="cs-CZ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9293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14:reveal/>
      </p:transition>
    </mc:Choice>
    <mc:Fallback xmlns="">
      <p:transition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227</Words>
  <Application>Microsoft Office PowerPoint</Application>
  <PresentationFormat>Předvádění na obrazovce (4:3)</PresentationFormat>
  <Paragraphs>54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 </vt:lpstr>
      <vt:lpstr>Houses of Parliament</vt:lpstr>
      <vt:lpstr>London Eye</vt:lpstr>
      <vt:lpstr>Big Ben</vt:lpstr>
      <vt:lpstr>Tower Bridge</vt:lpstr>
      <vt:lpstr>Tower of London</vt:lpstr>
      <vt:lpstr>Westminster</vt:lpstr>
      <vt:lpstr>Buckingham Palace</vt:lpstr>
      <vt:lpstr>St.Paul´s cathedral</vt:lpstr>
      <vt:lpstr>What you can see in London……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London</dc:title>
  <dc:creator>08DK</dc:creator>
  <cp:lastModifiedBy>dana</cp:lastModifiedBy>
  <cp:revision>98</cp:revision>
  <dcterms:created xsi:type="dcterms:W3CDTF">2011-09-09T20:51:21Z</dcterms:created>
  <dcterms:modified xsi:type="dcterms:W3CDTF">2012-08-31T15:50:18Z</dcterms:modified>
</cp:coreProperties>
</file>