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2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VY_32_INOVACE_05_Angličtina 9.ročník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Marta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Great </a:t>
          </a:r>
          <a:r>
            <a:rPr lang="cs-CZ" sz="2000" dirty="0" err="1" smtClean="0"/>
            <a:t>Britain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AE347E2-050A-4B51-BF6A-FD60F8563C0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BAFFBFB-FC24-4C1B-BE75-B93721727555}" type="presOf" srcId="{D1D4F407-5343-4D3F-B5B9-D407B03CAEB4}" destId="{AED2198E-93D5-4001-81B4-73124B309672}" srcOrd="1" destOrd="0" presId="urn:microsoft.com/office/officeart/2005/8/layout/target3"/>
    <dgm:cxn modelId="{8111AE73-6A38-45E8-9C16-DB7E4ED4CD0E}" type="presOf" srcId="{4C35D32F-0EAB-4CD7-82EE-45574DC2A586}" destId="{8BEBB6EC-1DAA-4CAC-8A25-BC0FCBD5DBD5}" srcOrd="0" destOrd="0" presId="urn:microsoft.com/office/officeart/2005/8/layout/target3"/>
    <dgm:cxn modelId="{7CCEC908-AC12-4F4E-B1DE-D275AC8D2529}" type="presOf" srcId="{757F3AB3-0718-4624-B441-E567A8F0AB56}" destId="{333A1088-737F-45CB-B68E-254E46348037}" srcOrd="0" destOrd="0" presId="urn:microsoft.com/office/officeart/2005/8/layout/target3"/>
    <dgm:cxn modelId="{D54AB528-BD2B-48FD-AE41-EF8ED8239BD7}" type="presOf" srcId="{D1B46980-6531-4606-95E6-44980827E919}" destId="{6140AFEC-043D-4C43-A2F9-D0F5331DF3A3}" srcOrd="0" destOrd="0" presId="urn:microsoft.com/office/officeart/2005/8/layout/target3"/>
    <dgm:cxn modelId="{E6281EA1-0731-496D-A769-1922A42AB6F0}" type="presOf" srcId="{4C35D32F-0EAB-4CD7-82EE-45574DC2A586}" destId="{890E4F0B-2866-4A3F-A3C7-2A14B1797930}" srcOrd="1" destOrd="0" presId="urn:microsoft.com/office/officeart/2005/8/layout/target3"/>
    <dgm:cxn modelId="{D961C33D-B329-4D16-9509-3AD211EF78A8}" type="presOf" srcId="{D1B46980-6531-4606-95E6-44980827E919}" destId="{2BE915AB-18AA-4053-B92C-3BFC9ED204BB}" srcOrd="1" destOrd="0" presId="urn:microsoft.com/office/officeart/2005/8/layout/target3"/>
    <dgm:cxn modelId="{D23B0F4E-9A40-4B43-8AEB-E093F74F1EEC}" type="presOf" srcId="{D8197B8C-B260-4A16-BDF4-0947B075E274}" destId="{5A5FFA88-C948-4069-8E93-59FA12366E83}" srcOrd="1" destOrd="0" presId="urn:microsoft.com/office/officeart/2005/8/layout/target3"/>
    <dgm:cxn modelId="{1170481F-ECC5-4013-BF97-2EDF2E1E4B73}" type="presOf" srcId="{D8197B8C-B260-4A16-BDF4-0947B075E274}" destId="{25B08C86-7E15-44DC-BE7F-FFB55DD49D12}" srcOrd="0" destOrd="0" presId="urn:microsoft.com/office/officeart/2005/8/layout/target3"/>
    <dgm:cxn modelId="{320FE89C-BB2D-46F5-9ECF-C92E33027D33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BBD50D0-89BB-4B0D-8F3F-B9CFC9D9AB8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E2DEA40-7A60-4FF9-A4E9-9CEE4D906FA2}" type="presParOf" srcId="{333A1088-737F-45CB-B68E-254E46348037}" destId="{F5ABB229-8D3B-4694-996A-96F23CF14429}" srcOrd="0" destOrd="0" presId="urn:microsoft.com/office/officeart/2005/8/layout/target3"/>
    <dgm:cxn modelId="{AD0F23D7-0070-4D5D-A043-DC6752B3BBEF}" type="presParOf" srcId="{333A1088-737F-45CB-B68E-254E46348037}" destId="{F41139FD-01EE-4571-8B17-4FB00FC51163}" srcOrd="1" destOrd="0" presId="urn:microsoft.com/office/officeart/2005/8/layout/target3"/>
    <dgm:cxn modelId="{CA2ECA7A-4745-4B3D-AC19-6A717612D68B}" type="presParOf" srcId="{333A1088-737F-45CB-B68E-254E46348037}" destId="{D005CE8C-CC26-4C3E-AC11-E15060ECD759}" srcOrd="2" destOrd="0" presId="urn:microsoft.com/office/officeart/2005/8/layout/target3"/>
    <dgm:cxn modelId="{D6D5E074-8BAE-437C-9BED-BD25229D1ECC}" type="presParOf" srcId="{333A1088-737F-45CB-B68E-254E46348037}" destId="{2C702D82-9B77-49B7-9568-BB8EB47C3372}" srcOrd="3" destOrd="0" presId="urn:microsoft.com/office/officeart/2005/8/layout/target3"/>
    <dgm:cxn modelId="{96AB7DF5-EF53-4015-87C5-03A9F0721E25}" type="presParOf" srcId="{333A1088-737F-45CB-B68E-254E46348037}" destId="{A52A0455-90FF-4808-ABD0-F02540D31D5A}" srcOrd="4" destOrd="0" presId="urn:microsoft.com/office/officeart/2005/8/layout/target3"/>
    <dgm:cxn modelId="{43739F12-A7AD-44E4-8A8C-9772C6F5DCAD}" type="presParOf" srcId="{333A1088-737F-45CB-B68E-254E46348037}" destId="{6140AFEC-043D-4C43-A2F9-D0F5331DF3A3}" srcOrd="5" destOrd="0" presId="urn:microsoft.com/office/officeart/2005/8/layout/target3"/>
    <dgm:cxn modelId="{0DA4C167-C731-41FC-A697-193620623032}" type="presParOf" srcId="{333A1088-737F-45CB-B68E-254E46348037}" destId="{9358AC05-5D7D-4327-9F80-1AD486AEA664}" srcOrd="6" destOrd="0" presId="urn:microsoft.com/office/officeart/2005/8/layout/target3"/>
    <dgm:cxn modelId="{E3611F1B-4519-414D-8C66-3661FE4E9817}" type="presParOf" srcId="{333A1088-737F-45CB-B68E-254E46348037}" destId="{313FC574-E1CD-4FB4-B054-0B805CE0447D}" srcOrd="7" destOrd="0" presId="urn:microsoft.com/office/officeart/2005/8/layout/target3"/>
    <dgm:cxn modelId="{E20F4376-17DD-486A-A460-DD3DB5065862}" type="presParOf" srcId="{333A1088-737F-45CB-B68E-254E46348037}" destId="{619D679B-A015-4ECF-8348-D1034C574F40}" srcOrd="8" destOrd="0" presId="urn:microsoft.com/office/officeart/2005/8/layout/target3"/>
    <dgm:cxn modelId="{11A84E28-F5F1-424A-BD32-9E4E9D50B99A}" type="presParOf" srcId="{333A1088-737F-45CB-B68E-254E46348037}" destId="{322283A8-4A27-4CDA-BAE3-F381106A9174}" srcOrd="9" destOrd="0" presId="urn:microsoft.com/office/officeart/2005/8/layout/target3"/>
    <dgm:cxn modelId="{AF632A68-718A-4D30-996F-47BDA5E2307C}" type="presParOf" srcId="{333A1088-737F-45CB-B68E-254E46348037}" destId="{FFC9F71D-1B4F-4AD9-A4A6-86ADEFC8AF5C}" srcOrd="10" destOrd="0" presId="urn:microsoft.com/office/officeart/2005/8/layout/target3"/>
    <dgm:cxn modelId="{42F4F90D-42A3-43C7-B326-255C9ABBBAC0}" type="presParOf" srcId="{333A1088-737F-45CB-B68E-254E46348037}" destId="{25B08C86-7E15-44DC-BE7F-FFB55DD49D12}" srcOrd="11" destOrd="0" presId="urn:microsoft.com/office/officeart/2005/8/layout/target3"/>
    <dgm:cxn modelId="{2D1B6560-CE23-4CA3-B3F8-F3A31D0BBCE7}" type="presParOf" srcId="{333A1088-737F-45CB-B68E-254E46348037}" destId="{76644BE8-9D7C-4C09-B250-3D10AF48CBB7}" srcOrd="12" destOrd="0" presId="urn:microsoft.com/office/officeart/2005/8/layout/target3"/>
    <dgm:cxn modelId="{25D317B9-C055-4307-9DA9-B58ACE2AEDD9}" type="presParOf" srcId="{333A1088-737F-45CB-B68E-254E46348037}" destId="{EE85B701-7295-41C0-BA7A-34D3756A2AE6}" srcOrd="13" destOrd="0" presId="urn:microsoft.com/office/officeart/2005/8/layout/target3"/>
    <dgm:cxn modelId="{2138BDA4-1584-4D17-95EE-6A904786B3C2}" type="presParOf" srcId="{333A1088-737F-45CB-B68E-254E46348037}" destId="{8BEBB6EC-1DAA-4CAC-8A25-BC0FCBD5DBD5}" srcOrd="14" destOrd="0" presId="urn:microsoft.com/office/officeart/2005/8/layout/target3"/>
    <dgm:cxn modelId="{C936495F-C525-45DC-ADB7-1323EF34C872}" type="presParOf" srcId="{333A1088-737F-45CB-B68E-254E46348037}" destId="{AED2198E-93D5-4001-81B4-73124B309672}" srcOrd="15" destOrd="0" presId="urn:microsoft.com/office/officeart/2005/8/layout/target3"/>
    <dgm:cxn modelId="{4E943709-4F62-48A6-BB0B-58D28AE4CBD2}" type="presParOf" srcId="{333A1088-737F-45CB-B68E-254E46348037}" destId="{2BE915AB-18AA-4053-B92C-3BFC9ED204BB}" srcOrd="16" destOrd="0" presId="urn:microsoft.com/office/officeart/2005/8/layout/target3"/>
    <dgm:cxn modelId="{923C8875-F29A-4DEA-8BA5-83EE41456B03}" type="presParOf" srcId="{333A1088-737F-45CB-B68E-254E46348037}" destId="{6BB5E863-4638-4E1D-BFDE-399D028AC4ED}" srcOrd="17" destOrd="0" presId="urn:microsoft.com/office/officeart/2005/8/layout/target3"/>
    <dgm:cxn modelId="{48BCCEF2-034E-47A3-9C2D-51B0ACAA8F1D}" type="presParOf" srcId="{333A1088-737F-45CB-B68E-254E46348037}" destId="{5A5FFA88-C948-4069-8E93-59FA12366E83}" srcOrd="18" destOrd="0" presId="urn:microsoft.com/office/officeart/2005/8/layout/target3"/>
    <dgm:cxn modelId="{E208CB75-15D5-46A4-B5CA-42A9740761E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Marta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VY_32_INOVACE_05_Angličtina 9.ročník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Great </a:t>
          </a:r>
          <a:r>
            <a:rPr lang="cs-CZ" sz="2000" kern="1200" dirty="0" err="1" smtClean="0"/>
            <a:t>Britain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94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324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29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144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76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384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90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536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574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80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48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80C2E-A3C9-4F66-859F-85CBD577F571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16596-0888-42F3-AF3A-A0DAACB21E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0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81716595"/>
              </p:ext>
            </p:extLst>
          </p:nvPr>
        </p:nvGraphicFramePr>
        <p:xfrm>
          <a:off x="685800" y="79726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>
            <a:spLocks noGrp="1"/>
          </p:cNvSpPr>
          <p:nvPr/>
        </p:nvSpPr>
        <p:spPr>
          <a:xfrm>
            <a:off x="1517848" y="4841540"/>
            <a:ext cx="64008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60" y="463236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6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Žáci čtou text o Velké Británii, zaznamenávají na mapě hlavní města jednotlivých států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017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Reading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Official name of this country is The United Kingdom of Great Britain and Northern </a:t>
            </a:r>
            <a:r>
              <a:rPr lang="en-US" dirty="0" smtClean="0"/>
              <a:t>Ireland</a:t>
            </a:r>
            <a:r>
              <a:rPr lang="cs-CZ" dirty="0" smtClean="0"/>
              <a:t>..</a:t>
            </a:r>
            <a:r>
              <a:rPr lang="en-US" dirty="0" smtClean="0"/>
              <a:t> </a:t>
            </a:r>
            <a:r>
              <a:rPr lang="en-US" dirty="0"/>
              <a:t>It consists of England, Scotland, Wales and </a:t>
            </a:r>
            <a:r>
              <a:rPr lang="en-US" dirty="0" smtClean="0"/>
              <a:t>Northern Ireland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en-US" dirty="0"/>
              <a:t>GB is constitution monarchy and the head of state is queen Elizabeth the </a:t>
            </a:r>
            <a:r>
              <a:rPr lang="en-US" dirty="0" smtClean="0"/>
              <a:t>2nd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Every</a:t>
            </a:r>
            <a:r>
              <a:rPr lang="cs-CZ" dirty="0" smtClean="0"/>
              <a:t> country has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capital</a:t>
            </a:r>
            <a:r>
              <a:rPr lang="cs-CZ" dirty="0" smtClean="0"/>
              <a:t> city.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map.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194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122899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Fill in </a:t>
            </a:r>
            <a:r>
              <a:rPr lang="cs-CZ" dirty="0" err="1" smtClean="0">
                <a:solidFill>
                  <a:srgbClr val="FF0000"/>
                </a:solidFill>
              </a:rPr>
              <a:t>capital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cities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2700" dirty="0" smtClean="0"/>
              <a:t>/doplň hlavní města/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147248" cy="456937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C:\Users\08DK\AppData\Local\Microsoft\Windows\Temporary Internet Files\Content.IE5\S7687CZ2\MC900326964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072700"/>
            <a:ext cx="3960440" cy="530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948264" y="49411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London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33569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3140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29249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Edinburgh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83968" y="3398331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elfast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494116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Cardiff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596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Questions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flag?</a:t>
            </a:r>
          </a:p>
          <a:p>
            <a:pPr>
              <a:buFontTx/>
              <a:buChar char="-"/>
            </a:pPr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people</a:t>
            </a:r>
            <a:r>
              <a:rPr lang="cs-CZ" dirty="0" smtClean="0"/>
              <a:t> call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</a:p>
          <a:p>
            <a:pPr>
              <a:buFontTx/>
              <a:buChar char="-"/>
            </a:pP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?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503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Flag </a:t>
            </a:r>
            <a:r>
              <a:rPr lang="cs-CZ" dirty="0" err="1" smtClean="0"/>
              <a:t>of</a:t>
            </a:r>
            <a:r>
              <a:rPr lang="cs-CZ" dirty="0" smtClean="0"/>
              <a:t> Great </a:t>
            </a:r>
            <a:r>
              <a:rPr lang="cs-CZ" dirty="0" err="1" smtClean="0"/>
              <a:t>Britain</a:t>
            </a:r>
            <a:endParaRPr lang="cs-CZ" dirty="0"/>
          </a:p>
        </p:txBody>
      </p:sp>
      <p:pic>
        <p:nvPicPr>
          <p:cNvPr id="5" name="Picture 3" descr="C:\Users\08DK\AppData\Local\Microsoft\Windows\Temporary Internet Files\Content.IE5\DE4CGPLA\MP9004007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756" y="1916832"/>
            <a:ext cx="4814588" cy="385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89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en-GB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Obrázky: </a:t>
            </a:r>
            <a:r>
              <a:rPr lang="cs-CZ" sz="2800" dirty="0" smtClean="0"/>
              <a:t>Otevřená </a:t>
            </a:r>
            <a:r>
              <a:rPr lang="cs-CZ" sz="2800" smtClean="0"/>
              <a:t>galerie </a:t>
            </a:r>
            <a:r>
              <a:rPr lang="cs-CZ" sz="2800" dirty="0" err="1"/>
              <a:t>M</a:t>
            </a:r>
            <a:r>
              <a:rPr lang="cs-CZ" sz="2800" smtClean="0"/>
              <a:t>icrosoft </a:t>
            </a:r>
            <a:r>
              <a:rPr lang="cs-CZ" sz="2800" dirty="0" err="1" smtClean="0"/>
              <a:t>office</a:t>
            </a:r>
            <a:endParaRPr lang="cs-CZ" sz="2800" dirty="0" smtClean="0"/>
          </a:p>
          <a:p>
            <a:r>
              <a:rPr lang="cs-CZ" sz="2800" dirty="0" smtClean="0"/>
              <a:t>2011-10-10</a:t>
            </a:r>
          </a:p>
          <a:p>
            <a:r>
              <a:rPr lang="cs-CZ" sz="2800" dirty="0" smtClean="0"/>
              <a:t>Text je vytvořen autorem materiálu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2011-10-10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4509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148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 </vt:lpstr>
      <vt:lpstr>Reading</vt:lpstr>
      <vt:lpstr>Fill in capital cities /doplň hlavní města/</vt:lpstr>
      <vt:lpstr>Questions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08DK</cp:lastModifiedBy>
  <cp:revision>28</cp:revision>
  <dcterms:created xsi:type="dcterms:W3CDTF">2011-09-18T20:57:19Z</dcterms:created>
  <dcterms:modified xsi:type="dcterms:W3CDTF">2012-01-04T08:32:46Z</dcterms:modified>
</cp:coreProperties>
</file>