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9" r:id="rId3"/>
    <p:sldId id="258" r:id="rId4"/>
    <p:sldId id="260" r:id="rId5"/>
    <p:sldId id="261" r:id="rId6"/>
    <p:sldId id="263" r:id="rId7"/>
    <p:sldId id="267" r:id="rId8"/>
    <p:sldId id="266" r:id="rId9"/>
    <p:sldId id="268" r:id="rId10"/>
    <p:sldId id="26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0" autoAdjust="0"/>
    <p:restoredTop sz="94660"/>
  </p:normalViewPr>
  <p:slideViewPr>
    <p:cSldViewPr>
      <p:cViewPr>
        <p:scale>
          <a:sx n="75" d="100"/>
          <a:sy n="75" d="100"/>
        </p:scale>
        <p:origin x="-960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VY_32_INOVACE_06_Angličtina </a:t>
          </a:r>
          <a:r>
            <a:rPr lang="cs-CZ" sz="2000" dirty="0" smtClean="0"/>
            <a:t>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Definite</a:t>
          </a:r>
          <a:r>
            <a:rPr lang="cs-CZ" sz="2000" dirty="0" smtClean="0"/>
            <a:t> and </a:t>
          </a:r>
          <a:r>
            <a:rPr lang="cs-CZ" sz="2000" dirty="0" err="1" smtClean="0"/>
            <a:t>indefinite</a:t>
          </a:r>
          <a:r>
            <a:rPr lang="cs-CZ" sz="2000" dirty="0" smtClean="0"/>
            <a:t> </a:t>
          </a:r>
          <a:r>
            <a:rPr lang="cs-CZ" sz="2000" dirty="0" err="1" smtClean="0"/>
            <a:t>articles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85620" custLinFactNeighborY="3304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1800204" y="864090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VY_32_INOVACE_06_Angličtina </a:t>
          </a:r>
          <a:r>
            <a:rPr lang="cs-CZ" sz="2000" kern="1200" dirty="0" smtClean="0"/>
            <a:t>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Definite</a:t>
          </a:r>
          <a:r>
            <a:rPr lang="cs-CZ" sz="2000" kern="1200" dirty="0" smtClean="0"/>
            <a:t> and </a:t>
          </a:r>
          <a:r>
            <a:rPr lang="cs-CZ" sz="2000" kern="1200" dirty="0" err="1" smtClean="0"/>
            <a:t>indefinite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articles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92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31.8.2012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11594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Žáci opakují určité a neurčité členy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Doplňují k podstatným jménům členy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Seznamují se s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vyjímkami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psaní členů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u zeměpisných názvů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základě zopakovaných pravidel doplňují na tabuli vynechané </a:t>
            </a:r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členy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96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Articles</a:t>
            </a:r>
            <a:r>
              <a:rPr lang="cs-CZ" sz="2800" dirty="0" smtClean="0"/>
              <a:t> – </a:t>
            </a:r>
            <a:r>
              <a:rPr lang="cs-CZ" sz="2800" dirty="0" err="1" smtClean="0"/>
              <a:t>definite</a:t>
            </a:r>
            <a:r>
              <a:rPr lang="cs-CZ" sz="2800" dirty="0" smtClean="0"/>
              <a:t> and </a:t>
            </a:r>
            <a:r>
              <a:rPr lang="cs-CZ" sz="2800" dirty="0" err="1" smtClean="0"/>
              <a:t>indefinite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Rules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using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C00000"/>
                </a:solidFill>
              </a:rPr>
              <a:t>a/</a:t>
            </a:r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před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počítatelným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podst.jménem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 jed.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čísle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- mluvíme o této věci nebo osobě poprvé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- mluvíme o věci nebo osobě obecně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- označujeme čím nebo kým je věc nebo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osoba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- užíváme vazbu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8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Examples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can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see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car 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street.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apple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better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than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lemon.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Jane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teacher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There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boy in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garden.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8929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Definite</a:t>
            </a:r>
            <a:r>
              <a:rPr lang="cs-CZ" sz="2800" dirty="0" smtClean="0"/>
              <a:t> </a:t>
            </a:r>
            <a:r>
              <a:rPr lang="cs-CZ" sz="2800" dirty="0" err="1" smtClean="0"/>
              <a:t>article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853136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Rules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for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using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    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 pod. jménem v jed. a mn. čísle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- mluvíme o věci nebo osobě, které známe,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byla o tom již řeč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- něco, co je jediné na daném místě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- něco neopakovatelné, jediné svého druhu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přídavné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jméno ve 3.stupni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- u pod.jm. před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- před řadovými číslovkami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300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Examples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 car </a:t>
            </a:r>
            <a:r>
              <a:rPr lang="cs-CZ" dirty="0" err="1" smtClean="0"/>
              <a:t>is</a:t>
            </a:r>
            <a:r>
              <a:rPr lang="cs-CZ" dirty="0" smtClean="0"/>
              <a:t> in a street.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and </a:t>
            </a:r>
            <a:r>
              <a:rPr lang="cs-CZ" dirty="0" err="1" smtClean="0"/>
              <a:t>expensive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whiteboard</a:t>
            </a:r>
            <a:r>
              <a:rPr lang="cs-CZ" dirty="0" smtClean="0"/>
              <a:t> 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classroom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Earth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smtClean="0"/>
              <a:t>Sun.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tallest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standing</a:t>
            </a:r>
            <a:r>
              <a:rPr lang="cs-CZ" dirty="0" smtClean="0"/>
              <a:t> in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 in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second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64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Exeptions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/</a:t>
            </a:r>
            <a:r>
              <a:rPr lang="cs-CZ" sz="3200" dirty="0" err="1" smtClean="0"/>
              <a:t>Vyjímky</a:t>
            </a:r>
            <a:r>
              <a:rPr lang="cs-CZ" sz="3200" dirty="0" smtClean="0"/>
              <a:t>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err="1" smtClean="0">
                <a:solidFill>
                  <a:srgbClr val="00B0F0"/>
                </a:solidFill>
              </a:rPr>
              <a:t>Coutries</a:t>
            </a:r>
            <a:r>
              <a:rPr lang="cs-CZ" dirty="0" smtClean="0"/>
              <a:t>-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USA,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UK,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Netherlands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CR</a:t>
            </a:r>
          </a:p>
          <a:p>
            <a:r>
              <a:rPr lang="cs-CZ" b="1" dirty="0" err="1" smtClean="0">
                <a:solidFill>
                  <a:srgbClr val="00B0F0"/>
                </a:solidFill>
              </a:rPr>
              <a:t>River,sea</a:t>
            </a:r>
            <a:r>
              <a:rPr lang="cs-CZ" b="1" dirty="0" smtClean="0">
                <a:solidFill>
                  <a:srgbClr val="00B0F0"/>
                </a:solidFill>
              </a:rPr>
              <a:t>, </a:t>
            </a:r>
            <a:r>
              <a:rPr lang="cs-CZ" b="1" dirty="0" err="1" smtClean="0">
                <a:solidFill>
                  <a:srgbClr val="00B0F0"/>
                </a:solidFill>
              </a:rPr>
              <a:t>oceans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hames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Mediterranean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Atlantic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solidFill>
                  <a:srgbClr val="00B0F0"/>
                </a:solidFill>
              </a:rPr>
              <a:t>Mountains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Alps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solidFill>
                  <a:srgbClr val="00B0F0"/>
                </a:solidFill>
              </a:rPr>
              <a:t>Islands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Bahamas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solidFill>
                  <a:srgbClr val="00B0F0"/>
                </a:solidFill>
              </a:rPr>
              <a:t>Deserts</a:t>
            </a:r>
            <a:r>
              <a:rPr lang="cs-CZ" dirty="0" smtClean="0"/>
              <a:t>-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Gobi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86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err="1" smtClean="0"/>
              <a:t>Remember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/Pamatuj/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Go to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cinema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disco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theatre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Listen to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radio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 CD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player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Play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guitar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piano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morning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afternoon,the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evening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sky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picture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97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Fill </a:t>
            </a:r>
            <a:r>
              <a:rPr lang="cs-CZ" sz="2800" dirty="0" err="1" smtClean="0"/>
              <a:t>articles</a:t>
            </a:r>
            <a:r>
              <a:rPr lang="cs-CZ" sz="2800" dirty="0" smtClean="0"/>
              <a:t>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necessary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….....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Trafalgar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Square   ……..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Palace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Westminster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…….. Oxford Street	       ……..Buckingham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Palace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 . Green Park          ……..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Atlantic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ocean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…….. UK		       ……..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Houses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Parliament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…….. River Nile	       ……..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beginning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…….2nd cent.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…….. London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Bridge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…….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tallest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building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…….. Sun		       …….my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friend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……..Science Museum   ……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river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Thames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32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Articles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Trafalgar</a:t>
            </a:r>
            <a:r>
              <a:rPr lang="cs-CZ" dirty="0">
                <a:latin typeface="Arial" pitchFamily="34" charset="0"/>
                <a:cs typeface="Arial" pitchFamily="34" charset="0"/>
              </a:rPr>
              <a:t> Square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Palace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Westminster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Oxford </a:t>
            </a:r>
            <a:r>
              <a:rPr lang="cs-CZ" dirty="0">
                <a:latin typeface="Arial" pitchFamily="34" charset="0"/>
                <a:cs typeface="Arial" pitchFamily="34" charset="0"/>
              </a:rPr>
              <a:t>Street	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Buckingham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Palace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Green Park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Atlantic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O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cean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>
                <a:latin typeface="Arial" pitchFamily="34" charset="0"/>
                <a:cs typeface="Arial" pitchFamily="34" charset="0"/>
              </a:rPr>
              <a:t>UK		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Houses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Parliament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River Nile	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beginning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2nd </a:t>
            </a:r>
            <a:r>
              <a:rPr lang="cs-CZ" dirty="0">
                <a:latin typeface="Arial" pitchFamily="34" charset="0"/>
                <a:cs typeface="Arial" pitchFamily="34" charset="0"/>
              </a:rPr>
              <a:t>cent.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>
                <a:latin typeface="Arial" pitchFamily="34" charset="0"/>
                <a:cs typeface="Arial" pitchFamily="34" charset="0"/>
              </a:rPr>
              <a:t>London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Bridge</a:t>
            </a:r>
            <a:r>
              <a:rPr lang="cs-CZ" dirty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tallest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building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>
                <a:latin typeface="Arial" pitchFamily="34" charset="0"/>
                <a:cs typeface="Arial" pitchFamily="34" charset="0"/>
              </a:rPr>
              <a:t>Sun		     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my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best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friend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Science </a:t>
            </a:r>
            <a:r>
              <a:rPr lang="cs-CZ" dirty="0">
                <a:latin typeface="Arial" pitchFamily="34" charset="0"/>
                <a:cs typeface="Arial" pitchFamily="34" charset="0"/>
              </a:rPr>
              <a:t>Museum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iver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Thames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08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Text je vytvořen autorem materiálu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2011-09-10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13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730</TotalTime>
  <Words>366</Words>
  <Application>Microsoft Office PowerPoint</Application>
  <PresentationFormat>Předvádění na obrazovce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Anotace</vt:lpstr>
      <vt:lpstr>Articles – definite and indefinite</vt:lpstr>
      <vt:lpstr>Examples</vt:lpstr>
      <vt:lpstr>Definite article</vt:lpstr>
      <vt:lpstr>Examples</vt:lpstr>
      <vt:lpstr>Exeptions /Vyjímky/</vt:lpstr>
      <vt:lpstr>Remember /Pamatuj/</vt:lpstr>
      <vt:lpstr>Fill articles where necessary</vt:lpstr>
      <vt:lpstr>Articles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94</cp:revision>
  <dcterms:created xsi:type="dcterms:W3CDTF">2011-06-20T10:40:08Z</dcterms:created>
  <dcterms:modified xsi:type="dcterms:W3CDTF">2012-08-31T16:09:36Z</dcterms:modified>
</cp:coreProperties>
</file>