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0" autoAdjust="0"/>
    <p:restoredTop sz="94660"/>
  </p:normalViewPr>
  <p:slideViewPr>
    <p:cSldViewPr>
      <p:cViewPr>
        <p:scale>
          <a:sx n="75" d="100"/>
          <a:sy n="75" d="100"/>
        </p:scale>
        <p:origin x="-960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Minulý čas prostý a průběhový – pracovní list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FF7CE6-3D6B-4F45-9D2E-7D872A59EBD6}" type="presOf" srcId="{B651F6E3-6281-48DB-9319-2AEAFDAE7572}" destId="{6BB5E863-4638-4E1D-BFDE-399D028AC4ED}" srcOrd="1" destOrd="0" presId="urn:microsoft.com/office/officeart/2005/8/layout/target3"/>
    <dgm:cxn modelId="{37DEB81F-A366-4234-8145-F86CDD0A3BB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9BA02D-ED0A-41F4-91AF-B8874C175FF1}" type="presOf" srcId="{B651F6E3-6281-48DB-9319-2AEAFDAE7572}" destId="{619D679B-A015-4ECF-8348-D1034C574F40}" srcOrd="0" destOrd="0" presId="urn:microsoft.com/office/officeart/2005/8/layout/target3"/>
    <dgm:cxn modelId="{C281723D-160B-4A1F-8D15-9148C995CF69}" type="presOf" srcId="{4C35D32F-0EAB-4CD7-82EE-45574DC2A586}" destId="{8BEBB6EC-1DAA-4CAC-8A25-BC0FCBD5DBD5}" srcOrd="0" destOrd="0" presId="urn:microsoft.com/office/officeart/2005/8/layout/target3"/>
    <dgm:cxn modelId="{B0DF8648-77C6-4D40-98D2-1B05F6217716}" type="presOf" srcId="{D1B46980-6531-4606-95E6-44980827E919}" destId="{6140AFEC-043D-4C43-A2F9-D0F5331DF3A3}" srcOrd="0" destOrd="0" presId="urn:microsoft.com/office/officeart/2005/8/layout/target3"/>
    <dgm:cxn modelId="{CC36BFB8-A395-421E-AF0E-CDCC18B8D245}" type="presOf" srcId="{D8197B8C-B260-4A16-BDF4-0947B075E274}" destId="{25B08C86-7E15-44DC-BE7F-FFB55DD49D12}" srcOrd="0" destOrd="0" presId="urn:microsoft.com/office/officeart/2005/8/layout/target3"/>
    <dgm:cxn modelId="{EEB9C2BB-B723-4F6F-A7C7-D6CF7D59F9F5}" type="presOf" srcId="{757F3AB3-0718-4624-B441-E567A8F0AB56}" destId="{333A1088-737F-45CB-B68E-254E46348037}" srcOrd="0" destOrd="0" presId="urn:microsoft.com/office/officeart/2005/8/layout/target3"/>
    <dgm:cxn modelId="{C1B4230C-4A9E-4731-90FB-3EC98658CEC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EE8891-5FED-4506-9F76-E3FA5393B59A}" type="presOf" srcId="{D1B46980-6531-4606-95E6-44980827E919}" destId="{2BE915AB-18AA-4053-B92C-3BFC9ED204BB}" srcOrd="1" destOrd="0" presId="urn:microsoft.com/office/officeart/2005/8/layout/target3"/>
    <dgm:cxn modelId="{CCF30AAA-2908-4B81-9912-156BC82FE3D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3B9B99-3481-4D5E-B822-03E5BB0A7B3D}" type="presOf" srcId="{4C35D32F-0EAB-4CD7-82EE-45574DC2A586}" destId="{890E4F0B-2866-4A3F-A3C7-2A14B1797930}" srcOrd="1" destOrd="0" presId="urn:microsoft.com/office/officeart/2005/8/layout/target3"/>
    <dgm:cxn modelId="{BDBE859F-1A8F-4456-893A-AFDD0D1E2CF7}" type="presParOf" srcId="{333A1088-737F-45CB-B68E-254E46348037}" destId="{F5ABB229-8D3B-4694-996A-96F23CF14429}" srcOrd="0" destOrd="0" presId="urn:microsoft.com/office/officeart/2005/8/layout/target3"/>
    <dgm:cxn modelId="{608AE888-8246-4FB8-8676-9B238D65261E}" type="presParOf" srcId="{333A1088-737F-45CB-B68E-254E46348037}" destId="{F41139FD-01EE-4571-8B17-4FB00FC51163}" srcOrd="1" destOrd="0" presId="urn:microsoft.com/office/officeart/2005/8/layout/target3"/>
    <dgm:cxn modelId="{2606960E-2FBD-4DFD-A617-B9E552C27587}" type="presParOf" srcId="{333A1088-737F-45CB-B68E-254E46348037}" destId="{D005CE8C-CC26-4C3E-AC11-E15060ECD759}" srcOrd="2" destOrd="0" presId="urn:microsoft.com/office/officeart/2005/8/layout/target3"/>
    <dgm:cxn modelId="{655ECAB2-0F9A-4ED8-8EB4-001A69389C1E}" type="presParOf" srcId="{333A1088-737F-45CB-B68E-254E46348037}" destId="{2C702D82-9B77-49B7-9568-BB8EB47C3372}" srcOrd="3" destOrd="0" presId="urn:microsoft.com/office/officeart/2005/8/layout/target3"/>
    <dgm:cxn modelId="{D53889DE-FF9C-4324-8519-875A0B2A549F}" type="presParOf" srcId="{333A1088-737F-45CB-B68E-254E46348037}" destId="{A52A0455-90FF-4808-ABD0-F02540D31D5A}" srcOrd="4" destOrd="0" presId="urn:microsoft.com/office/officeart/2005/8/layout/target3"/>
    <dgm:cxn modelId="{CD5D4DB4-25EC-49E8-B7B0-44BBDF6F4010}" type="presParOf" srcId="{333A1088-737F-45CB-B68E-254E46348037}" destId="{6140AFEC-043D-4C43-A2F9-D0F5331DF3A3}" srcOrd="5" destOrd="0" presId="urn:microsoft.com/office/officeart/2005/8/layout/target3"/>
    <dgm:cxn modelId="{32712FC5-DE0A-4D28-A617-8855C68C1359}" type="presParOf" srcId="{333A1088-737F-45CB-B68E-254E46348037}" destId="{9358AC05-5D7D-4327-9F80-1AD486AEA664}" srcOrd="6" destOrd="0" presId="urn:microsoft.com/office/officeart/2005/8/layout/target3"/>
    <dgm:cxn modelId="{5CE49398-20C5-4EE1-84A4-885B0E4D6A95}" type="presParOf" srcId="{333A1088-737F-45CB-B68E-254E46348037}" destId="{313FC574-E1CD-4FB4-B054-0B805CE0447D}" srcOrd="7" destOrd="0" presId="urn:microsoft.com/office/officeart/2005/8/layout/target3"/>
    <dgm:cxn modelId="{79A3D216-57F9-49DB-9E09-337694C9D979}" type="presParOf" srcId="{333A1088-737F-45CB-B68E-254E46348037}" destId="{619D679B-A015-4ECF-8348-D1034C574F40}" srcOrd="8" destOrd="0" presId="urn:microsoft.com/office/officeart/2005/8/layout/target3"/>
    <dgm:cxn modelId="{67E1D60D-0659-4DC8-8B48-5F1EF4BD7DD1}" type="presParOf" srcId="{333A1088-737F-45CB-B68E-254E46348037}" destId="{322283A8-4A27-4CDA-BAE3-F381106A9174}" srcOrd="9" destOrd="0" presId="urn:microsoft.com/office/officeart/2005/8/layout/target3"/>
    <dgm:cxn modelId="{021CDC3C-4C79-48FE-95F1-0AA4B2693247}" type="presParOf" srcId="{333A1088-737F-45CB-B68E-254E46348037}" destId="{FFC9F71D-1B4F-4AD9-A4A6-86ADEFC8AF5C}" srcOrd="10" destOrd="0" presId="urn:microsoft.com/office/officeart/2005/8/layout/target3"/>
    <dgm:cxn modelId="{849B8334-DD8A-4F80-B31D-F8A637DBD097}" type="presParOf" srcId="{333A1088-737F-45CB-B68E-254E46348037}" destId="{25B08C86-7E15-44DC-BE7F-FFB55DD49D12}" srcOrd="11" destOrd="0" presId="urn:microsoft.com/office/officeart/2005/8/layout/target3"/>
    <dgm:cxn modelId="{B20C376A-D832-4805-AB99-AA1A5AEE6761}" type="presParOf" srcId="{333A1088-737F-45CB-B68E-254E46348037}" destId="{76644BE8-9D7C-4C09-B250-3D10AF48CBB7}" srcOrd="12" destOrd="0" presId="urn:microsoft.com/office/officeart/2005/8/layout/target3"/>
    <dgm:cxn modelId="{3277F545-AC57-43B8-9582-D380A326A16C}" type="presParOf" srcId="{333A1088-737F-45CB-B68E-254E46348037}" destId="{EE85B701-7295-41C0-BA7A-34D3756A2AE6}" srcOrd="13" destOrd="0" presId="urn:microsoft.com/office/officeart/2005/8/layout/target3"/>
    <dgm:cxn modelId="{6C093FEE-EF4C-45D9-B6E7-5EBA94F75231}" type="presParOf" srcId="{333A1088-737F-45CB-B68E-254E46348037}" destId="{8BEBB6EC-1DAA-4CAC-8A25-BC0FCBD5DBD5}" srcOrd="14" destOrd="0" presId="urn:microsoft.com/office/officeart/2005/8/layout/target3"/>
    <dgm:cxn modelId="{E210EE7E-B072-4B00-83F9-E920872D1048}" type="presParOf" srcId="{333A1088-737F-45CB-B68E-254E46348037}" destId="{AED2198E-93D5-4001-81B4-73124B309672}" srcOrd="15" destOrd="0" presId="urn:microsoft.com/office/officeart/2005/8/layout/target3"/>
    <dgm:cxn modelId="{72259BB6-CD50-4770-AB8C-2AA16AEBD679}" type="presParOf" srcId="{333A1088-737F-45CB-B68E-254E46348037}" destId="{2BE915AB-18AA-4053-B92C-3BFC9ED204BB}" srcOrd="16" destOrd="0" presId="urn:microsoft.com/office/officeart/2005/8/layout/target3"/>
    <dgm:cxn modelId="{F80FC9D5-67D9-4385-B3CD-FBCF0FB6E783}" type="presParOf" srcId="{333A1088-737F-45CB-B68E-254E46348037}" destId="{6BB5E863-4638-4E1D-BFDE-399D028AC4ED}" srcOrd="17" destOrd="0" presId="urn:microsoft.com/office/officeart/2005/8/layout/target3"/>
    <dgm:cxn modelId="{C129364D-DF43-404C-90F6-88CCB1A01A4D}" type="presParOf" srcId="{333A1088-737F-45CB-B68E-254E46348037}" destId="{5A5FFA88-C948-4069-8E93-59FA12366E83}" srcOrd="18" destOrd="0" presId="urn:microsoft.com/office/officeart/2005/8/layout/target3"/>
    <dgm:cxn modelId="{063ECBE5-A8D5-496B-B611-E9FA1640050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Minulý čas prostý a průběhový – pracovní list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230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6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02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771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239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958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908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6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269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539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35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74B40-BF7D-4330-A352-1F42E84D908F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471F6-331E-430B-83C8-EB3C1B8B6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7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33668185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58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Žáci procvičují tvoření přítomného a minulého času prostého a průběhového na základě probraného učiva a následného zopakování pravidel</a:t>
            </a:r>
          </a:p>
          <a:p>
            <a:pPr>
              <a:buFontTx/>
              <a:buChar char="-"/>
            </a:pPr>
            <a:r>
              <a:rPr lang="cs-CZ" dirty="0" smtClean="0"/>
              <a:t>doplňují časy do vět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řekládají z češtiny do angličtiny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odle časových výrazů tvoří věty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99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Choose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correct</a:t>
            </a:r>
            <a:r>
              <a:rPr lang="cs-CZ" sz="3200" dirty="0" smtClean="0">
                <a:solidFill>
                  <a:srgbClr val="FF0000"/>
                </a:solidFill>
              </a:rPr>
              <a:t> tense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/vyber správný čas/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78112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dad</a:t>
            </a:r>
            <a:r>
              <a:rPr lang="cs-CZ" sz="2400" dirty="0" smtClean="0"/>
              <a:t> / </a:t>
            </a:r>
            <a:r>
              <a:rPr lang="cs-CZ" sz="2400" dirty="0" err="1" smtClean="0"/>
              <a:t>work</a:t>
            </a:r>
            <a:r>
              <a:rPr lang="cs-CZ" sz="2400" dirty="0" smtClean="0"/>
              <a:t>, </a:t>
            </a:r>
            <a:r>
              <a:rPr lang="cs-CZ" sz="2400" dirty="0" err="1" smtClean="0"/>
              <a:t>works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working</a:t>
            </a:r>
            <a:r>
              <a:rPr lang="cs-CZ" sz="2400" dirty="0" smtClean="0"/>
              <a:t>, /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garden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afternoon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/ </a:t>
            </a:r>
            <a:r>
              <a:rPr lang="cs-CZ" sz="2400" dirty="0" err="1" smtClean="0"/>
              <a:t>spend</a:t>
            </a:r>
            <a:r>
              <a:rPr lang="cs-CZ" sz="2400" dirty="0" smtClean="0"/>
              <a:t>, </a:t>
            </a:r>
            <a:r>
              <a:rPr lang="cs-CZ" sz="2400" dirty="0" err="1" smtClean="0"/>
              <a:t>spent</a:t>
            </a:r>
            <a:r>
              <a:rPr lang="cs-CZ" sz="2400" dirty="0" smtClean="0"/>
              <a:t>,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spending</a:t>
            </a:r>
            <a:r>
              <a:rPr lang="cs-CZ" sz="2400" dirty="0" smtClean="0"/>
              <a:t>/ </a:t>
            </a:r>
            <a:r>
              <a:rPr lang="cs-CZ" sz="2400" dirty="0" err="1" smtClean="0"/>
              <a:t>your</a:t>
            </a:r>
            <a:r>
              <a:rPr lang="cs-CZ" sz="2400" dirty="0" smtClean="0"/>
              <a:t> last </a:t>
            </a:r>
            <a:r>
              <a:rPr lang="cs-CZ" sz="2400" dirty="0" err="1" smtClean="0"/>
              <a:t>holiday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She</a:t>
            </a:r>
            <a:r>
              <a:rPr lang="cs-CZ" sz="2400" dirty="0" smtClean="0"/>
              <a:t> / </a:t>
            </a:r>
            <a:r>
              <a:rPr lang="cs-CZ" sz="2400" dirty="0" err="1" smtClean="0"/>
              <a:t>wasn´t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, </a:t>
            </a:r>
            <a:r>
              <a:rPr lang="cs-CZ" sz="2400" dirty="0" err="1" smtClean="0"/>
              <a:t>didn´t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 smtClean="0"/>
              <a:t>, </a:t>
            </a:r>
            <a:r>
              <a:rPr lang="cs-CZ" sz="2400" dirty="0" err="1" smtClean="0"/>
              <a:t>doesn´t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 smtClean="0"/>
              <a:t>/,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/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breaking</a:t>
            </a:r>
            <a:r>
              <a:rPr lang="cs-CZ" sz="2400" dirty="0" smtClean="0"/>
              <a:t>, </a:t>
            </a:r>
            <a:r>
              <a:rPr lang="cs-CZ" sz="2400" dirty="0" err="1" smtClean="0"/>
              <a:t>broke</a:t>
            </a:r>
            <a:r>
              <a:rPr lang="cs-CZ" sz="2400" dirty="0" smtClean="0"/>
              <a:t>, </a:t>
            </a:r>
            <a:r>
              <a:rPr lang="cs-CZ" sz="2400" dirty="0" err="1" smtClean="0"/>
              <a:t>break</a:t>
            </a:r>
            <a:r>
              <a:rPr lang="cs-CZ" sz="2400" dirty="0" smtClean="0"/>
              <a:t>/ her hand.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What</a:t>
            </a:r>
            <a:r>
              <a:rPr lang="cs-CZ" sz="2400" dirty="0" smtClean="0"/>
              <a:t>/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do,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, / </a:t>
            </a:r>
            <a:r>
              <a:rPr lang="cs-CZ" sz="2400" dirty="0" err="1" smtClean="0"/>
              <a:t>now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Her </a:t>
            </a:r>
            <a:r>
              <a:rPr lang="cs-CZ" sz="2400" dirty="0" err="1" smtClean="0"/>
              <a:t>friend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driver. He / </a:t>
            </a:r>
            <a:r>
              <a:rPr lang="cs-CZ" sz="2400" dirty="0" err="1" smtClean="0"/>
              <a:t>drives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driving</a:t>
            </a:r>
            <a:r>
              <a:rPr lang="cs-CZ" sz="2400" dirty="0" smtClean="0"/>
              <a:t>, drive/ a bus.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grandmother</a:t>
            </a:r>
            <a:r>
              <a:rPr lang="cs-CZ" sz="2400" dirty="0" smtClean="0"/>
              <a:t> /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cooks</a:t>
            </a:r>
            <a:r>
              <a:rPr lang="cs-CZ" sz="2400" dirty="0" smtClean="0"/>
              <a:t>, </a:t>
            </a:r>
            <a:r>
              <a:rPr lang="cs-CZ" sz="2400" dirty="0" err="1" smtClean="0"/>
              <a:t>isn´t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, </a:t>
            </a:r>
            <a:r>
              <a:rPr lang="cs-CZ" sz="2400" dirty="0" err="1" smtClean="0"/>
              <a:t>doesn´t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 smtClean="0"/>
              <a:t>/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, but </a:t>
            </a:r>
            <a:r>
              <a:rPr lang="cs-CZ" sz="2400" dirty="0" err="1" smtClean="0"/>
              <a:t>she</a:t>
            </a:r>
            <a:r>
              <a:rPr lang="cs-CZ" sz="2400" dirty="0" smtClean="0"/>
              <a:t>/ </a:t>
            </a:r>
            <a:r>
              <a:rPr lang="cs-CZ" sz="2400" dirty="0" err="1" smtClean="0"/>
              <a:t>cooks</a:t>
            </a:r>
            <a:r>
              <a:rPr lang="cs-CZ" sz="2400" dirty="0" smtClean="0"/>
              <a:t>, </a:t>
            </a:r>
            <a:r>
              <a:rPr lang="cs-CZ" sz="2400" dirty="0" err="1" smtClean="0"/>
              <a:t>cook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/ </a:t>
            </a:r>
            <a:r>
              <a:rPr lang="cs-CZ" sz="2400" dirty="0" err="1" smtClean="0"/>
              <a:t>now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/</a:t>
            </a:r>
            <a:r>
              <a:rPr lang="cs-CZ" sz="2400" dirty="0" err="1" smtClean="0"/>
              <a:t>come</a:t>
            </a:r>
            <a:r>
              <a:rPr lang="cs-CZ" sz="2400" dirty="0" smtClean="0"/>
              <a:t>,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coming</a:t>
            </a:r>
            <a:r>
              <a:rPr lang="cs-CZ" sz="2400" dirty="0" smtClean="0"/>
              <a:t>, </a:t>
            </a:r>
            <a:r>
              <a:rPr lang="cs-CZ" sz="2400" dirty="0" err="1" smtClean="0"/>
              <a:t>came</a:t>
            </a:r>
            <a:r>
              <a:rPr lang="cs-CZ" sz="2400" dirty="0" smtClean="0"/>
              <a:t>/ </a:t>
            </a:r>
            <a:r>
              <a:rPr lang="cs-CZ" sz="2400" dirty="0" err="1" smtClean="0"/>
              <a:t>back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We</a:t>
            </a:r>
            <a:r>
              <a:rPr lang="cs-CZ" sz="2400" dirty="0" smtClean="0"/>
              <a:t> /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having</a:t>
            </a:r>
            <a:r>
              <a:rPr lang="cs-CZ" sz="2400" dirty="0" smtClean="0"/>
              <a:t>, had,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having</a:t>
            </a:r>
            <a:r>
              <a:rPr lang="cs-CZ" sz="2400" dirty="0"/>
              <a:t> </a:t>
            </a:r>
            <a:r>
              <a:rPr lang="cs-CZ" sz="2400" dirty="0" smtClean="0"/>
              <a:t>/ </a:t>
            </a:r>
            <a:r>
              <a:rPr lang="cs-CZ" sz="2400" dirty="0" err="1" smtClean="0"/>
              <a:t>lesson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8 to 9 </a:t>
            </a:r>
            <a:r>
              <a:rPr lang="cs-CZ" sz="2400" dirty="0" err="1" smtClean="0"/>
              <a:t>oćlock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She</a:t>
            </a:r>
            <a:r>
              <a:rPr lang="cs-CZ" sz="2400" dirty="0" smtClean="0"/>
              <a:t> /</a:t>
            </a:r>
            <a:r>
              <a:rPr lang="cs-CZ" sz="2400" dirty="0" err="1" smtClean="0"/>
              <a:t>leaves</a:t>
            </a:r>
            <a:r>
              <a:rPr lang="cs-CZ" sz="2400" dirty="0" smtClean="0"/>
              <a:t>,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leaving</a:t>
            </a:r>
            <a:r>
              <a:rPr lang="cs-CZ" sz="2400" dirty="0" smtClean="0"/>
              <a:t>, </a:t>
            </a:r>
            <a:r>
              <a:rPr lang="cs-CZ" sz="2400" dirty="0" err="1" smtClean="0"/>
              <a:t>left</a:t>
            </a:r>
            <a:r>
              <a:rPr lang="cs-CZ" sz="2400" dirty="0" smtClean="0"/>
              <a:t>/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hour</a:t>
            </a:r>
            <a:r>
              <a:rPr lang="cs-CZ" sz="2400" dirty="0" smtClean="0"/>
              <a:t> ago.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/ </a:t>
            </a:r>
            <a:r>
              <a:rPr lang="cs-CZ" sz="2400" dirty="0" err="1" smtClean="0"/>
              <a:t>played</a:t>
            </a:r>
            <a:r>
              <a:rPr lang="cs-CZ" sz="2400" dirty="0" smtClean="0"/>
              <a:t> ,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/ </a:t>
            </a:r>
            <a:r>
              <a:rPr lang="cs-CZ" sz="2400" dirty="0" err="1" smtClean="0"/>
              <a:t>tennis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/ </a:t>
            </a:r>
            <a:r>
              <a:rPr lang="cs-CZ" sz="2400" dirty="0" err="1" smtClean="0"/>
              <a:t>started</a:t>
            </a:r>
            <a:r>
              <a:rPr lang="cs-CZ" sz="2400" dirty="0" smtClean="0"/>
              <a:t>, </a:t>
            </a:r>
            <a:r>
              <a:rPr lang="cs-CZ" sz="2400" dirty="0" err="1" smtClean="0"/>
              <a:t>starts</a:t>
            </a:r>
            <a:r>
              <a:rPr lang="cs-CZ" sz="2400" dirty="0" smtClean="0"/>
              <a:t>,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starting</a:t>
            </a:r>
            <a:r>
              <a:rPr lang="cs-CZ" sz="2400" dirty="0" smtClean="0"/>
              <a:t>/ to </a:t>
            </a:r>
            <a:r>
              <a:rPr lang="cs-CZ" sz="2400" dirty="0" err="1" smtClean="0"/>
              <a:t>rain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6518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Translate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/přelož/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Před rokem jsem chodil na základní školu.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Chlapci teď nakupují věci na večírek.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Náš pes si celé odpoledne hraje s míčem.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Od 2 do 5 jsme si povídali.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Když jsem se vracel z výletu, potkal jsem spolužáka.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Jeho strýc je lékař, stará se o nemocné lidi.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Minulý rok hodně lidí jelo na dovolenou do ciziny.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Nebyli jsme včera doma, rodiče byli v práci a já jsem byl ve škole.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Mohli jste sledovat televizi v pondělí večer?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Můj bratr se učí angličtinu, ale minulý rok se učil němčinu.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181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Make </a:t>
            </a:r>
            <a:r>
              <a:rPr lang="cs-CZ" sz="3200" dirty="0" err="1" smtClean="0">
                <a:solidFill>
                  <a:srgbClr val="FF0000"/>
                </a:solidFill>
              </a:rPr>
              <a:t>sentences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 vytvoř věty/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/ </a:t>
            </a:r>
            <a:r>
              <a:rPr lang="cs-CZ" sz="2400" dirty="0" err="1" smtClean="0"/>
              <a:t>feel</a:t>
            </a:r>
            <a:r>
              <a:rPr lang="cs-CZ" sz="2400" dirty="0" smtClean="0"/>
              <a:t> / </a:t>
            </a:r>
            <a:r>
              <a:rPr lang="cs-CZ" sz="2400" dirty="0" err="1" smtClean="0"/>
              <a:t>well</a:t>
            </a:r>
            <a:r>
              <a:rPr lang="cs-CZ" sz="2400" dirty="0" smtClean="0"/>
              <a:t>	           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, last </a:t>
            </a:r>
            <a:r>
              <a:rPr lang="cs-CZ" sz="2400" dirty="0" err="1" smtClean="0"/>
              <a:t>week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A ……………………………………..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Q……………………………………..      </a:t>
            </a:r>
          </a:p>
          <a:p>
            <a:pPr marL="0" indent="0">
              <a:buNone/>
            </a:pPr>
            <a:r>
              <a:rPr lang="cs-CZ" sz="2400" dirty="0" smtClean="0"/>
              <a:t>  N……………………………………..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/ </a:t>
            </a:r>
            <a:r>
              <a:rPr lang="cs-CZ" sz="2400" dirty="0" err="1" smtClean="0"/>
              <a:t>eat</a:t>
            </a:r>
            <a:r>
              <a:rPr lang="cs-CZ" sz="2400" dirty="0" smtClean="0"/>
              <a:t>/				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to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 smtClean="0"/>
              <a:t>   A……………………………………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err="1" smtClean="0"/>
              <a:t>when</a:t>
            </a:r>
            <a:r>
              <a:rPr lang="cs-CZ" sz="2400" dirty="0" smtClean="0"/>
              <a:t> he </a:t>
            </a:r>
            <a:r>
              <a:rPr lang="cs-CZ" sz="2400" dirty="0" err="1" smtClean="0"/>
              <a:t>came</a:t>
            </a:r>
            <a:r>
              <a:rPr lang="cs-CZ" sz="2400" dirty="0" smtClean="0"/>
              <a:t>	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Q……………………………………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N……………………………………	         		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00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Correct</a:t>
            </a:r>
            <a:r>
              <a:rPr lang="cs-CZ" sz="3200" dirty="0" smtClean="0">
                <a:solidFill>
                  <a:srgbClr val="00B0F0"/>
                </a:solidFill>
              </a:rPr>
              <a:t> tense - 3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-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working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afternoon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-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spend</a:t>
            </a:r>
            <a:r>
              <a:rPr lang="cs-CZ" sz="2400" dirty="0" smtClean="0"/>
              <a:t> last </a:t>
            </a:r>
            <a:r>
              <a:rPr lang="cs-CZ" sz="2400" dirty="0" err="1" smtClean="0"/>
              <a:t>holiday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- </a:t>
            </a:r>
            <a:r>
              <a:rPr lang="cs-CZ" sz="2400" dirty="0" err="1" smtClean="0"/>
              <a:t>wasn´t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, </a:t>
            </a:r>
            <a:r>
              <a:rPr lang="cs-CZ" sz="2400" dirty="0" err="1" smtClean="0"/>
              <a:t>broke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-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 </a:t>
            </a:r>
            <a:r>
              <a:rPr lang="cs-CZ" sz="2400" dirty="0" err="1" smtClean="0"/>
              <a:t>now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- </a:t>
            </a:r>
            <a:r>
              <a:rPr lang="cs-CZ" sz="2400" dirty="0" err="1" smtClean="0"/>
              <a:t>drives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- </a:t>
            </a:r>
            <a:r>
              <a:rPr lang="cs-CZ" sz="2400" dirty="0" err="1" smtClean="0"/>
              <a:t>doesn´t</a:t>
            </a:r>
            <a:r>
              <a:rPr lang="cs-CZ" sz="2400" dirty="0" smtClean="0"/>
              <a:t> </a:t>
            </a:r>
            <a:r>
              <a:rPr lang="cs-CZ" sz="2400" dirty="0" err="1" smtClean="0"/>
              <a:t>cook</a:t>
            </a:r>
            <a:r>
              <a:rPr lang="cs-CZ" sz="2400" dirty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,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 </a:t>
            </a:r>
            <a:r>
              <a:rPr lang="cs-CZ" sz="2400" dirty="0" err="1" smtClean="0"/>
              <a:t>now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come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having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8 to 9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- </a:t>
            </a:r>
            <a:r>
              <a:rPr lang="cs-CZ" sz="2400" dirty="0" err="1" smtClean="0"/>
              <a:t>left</a:t>
            </a:r>
            <a:r>
              <a:rPr lang="cs-CZ" sz="2400" dirty="0" smtClean="0"/>
              <a:t>  - ago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started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694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</a:rPr>
              <a:t>Correct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sentences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/správné věty/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I </a:t>
            </a:r>
            <a:r>
              <a:rPr lang="cs-CZ" sz="2400" dirty="0" err="1" smtClean="0"/>
              <a:t>studied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basic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 ago.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boys</a:t>
            </a:r>
            <a:r>
              <a:rPr lang="cs-CZ" sz="2400" dirty="0" smtClean="0"/>
              <a:t> are </a:t>
            </a:r>
            <a:r>
              <a:rPr lang="cs-CZ" sz="2400" dirty="0" err="1" smtClean="0"/>
              <a:t>buying</a:t>
            </a:r>
            <a:r>
              <a:rPr lang="cs-CZ" sz="2400" dirty="0" smtClean="0"/>
              <a:t> </a:t>
            </a:r>
            <a:r>
              <a:rPr lang="cs-CZ" sz="2400" dirty="0" err="1" smtClean="0"/>
              <a:t>things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a party.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Our</a:t>
            </a:r>
            <a:r>
              <a:rPr lang="cs-CZ" sz="2400" dirty="0" smtClean="0"/>
              <a:t> dog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 </a:t>
            </a:r>
            <a:r>
              <a:rPr lang="cs-CZ" sz="2400" dirty="0" err="1" smtClean="0"/>
              <a:t>with</a:t>
            </a:r>
            <a:r>
              <a:rPr lang="cs-CZ" sz="2400" dirty="0" smtClean="0"/>
              <a:t> a </a:t>
            </a:r>
            <a:r>
              <a:rPr lang="cs-CZ" sz="2400" dirty="0" err="1" smtClean="0"/>
              <a:t>ball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afternoon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speaking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2 to 5.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When</a:t>
            </a:r>
            <a:r>
              <a:rPr lang="cs-CZ" sz="2400" dirty="0" smtClean="0"/>
              <a:t> 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coming</a:t>
            </a:r>
            <a:r>
              <a:rPr lang="cs-CZ" sz="2400" dirty="0" smtClean="0"/>
              <a:t> </a:t>
            </a:r>
            <a:r>
              <a:rPr lang="cs-CZ" sz="2400" dirty="0" err="1" smtClean="0"/>
              <a:t>back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a </a:t>
            </a:r>
            <a:r>
              <a:rPr lang="cs-CZ" sz="2400" dirty="0" err="1" smtClean="0"/>
              <a:t>trip</a:t>
            </a:r>
            <a:r>
              <a:rPr lang="cs-CZ" sz="2400" dirty="0" smtClean="0"/>
              <a:t>, I met my </a:t>
            </a:r>
            <a:r>
              <a:rPr lang="cs-CZ" sz="2400" dirty="0" err="1" smtClean="0"/>
              <a:t>schoolmate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His </a:t>
            </a:r>
            <a:r>
              <a:rPr lang="cs-CZ" sz="2400" dirty="0" err="1" smtClean="0"/>
              <a:t>uncle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doctor</a:t>
            </a:r>
            <a:r>
              <a:rPr lang="cs-CZ" sz="2400" dirty="0" smtClean="0"/>
              <a:t>, he </a:t>
            </a:r>
            <a:r>
              <a:rPr lang="cs-CZ" sz="2400" dirty="0" err="1" smtClean="0"/>
              <a:t>looks</a:t>
            </a:r>
            <a:r>
              <a:rPr lang="cs-CZ" sz="2400" dirty="0" smtClean="0"/>
              <a:t> </a:t>
            </a:r>
            <a:r>
              <a:rPr lang="cs-CZ" sz="2400" dirty="0" err="1" smtClean="0"/>
              <a:t>after</a:t>
            </a:r>
            <a:r>
              <a:rPr lang="cs-CZ" sz="2400" dirty="0" smtClean="0"/>
              <a:t> </a:t>
            </a:r>
            <a:r>
              <a:rPr lang="cs-CZ" sz="2400" dirty="0" err="1" smtClean="0"/>
              <a:t>ill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Many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went</a:t>
            </a:r>
            <a:r>
              <a:rPr lang="cs-CZ" sz="2400" dirty="0" smtClean="0"/>
              <a:t> </a:t>
            </a:r>
            <a:r>
              <a:rPr lang="cs-CZ" sz="2400" dirty="0" err="1" smtClean="0"/>
              <a:t>abroad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holiday</a:t>
            </a:r>
            <a:r>
              <a:rPr lang="cs-CZ" sz="2400" dirty="0" smtClean="0"/>
              <a:t>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weren´t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 </a:t>
            </a:r>
            <a:r>
              <a:rPr lang="cs-CZ" sz="2400" dirty="0" err="1" smtClean="0"/>
              <a:t>Parents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work</a:t>
            </a:r>
            <a:r>
              <a:rPr lang="cs-CZ" sz="2400" dirty="0" smtClean="0"/>
              <a:t> and 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</a:t>
            </a:r>
            <a:r>
              <a:rPr lang="cs-CZ" sz="2400" dirty="0" err="1" smtClean="0"/>
              <a:t>Tv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 on </a:t>
            </a:r>
            <a:r>
              <a:rPr lang="cs-CZ" sz="2400" dirty="0" err="1" smtClean="0"/>
              <a:t>Monday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</a:t>
            </a:r>
            <a:r>
              <a:rPr lang="cs-CZ" sz="2400" dirty="0" err="1" smtClean="0"/>
              <a:t>studies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, but he </a:t>
            </a:r>
            <a:r>
              <a:rPr lang="cs-CZ" sz="2400" dirty="0" err="1" smtClean="0"/>
              <a:t>studied</a:t>
            </a:r>
            <a:r>
              <a:rPr lang="cs-CZ" sz="2400" dirty="0" smtClean="0"/>
              <a:t> </a:t>
            </a:r>
            <a:r>
              <a:rPr lang="cs-CZ" sz="2400" dirty="0" err="1" smtClean="0"/>
              <a:t>German</a:t>
            </a:r>
            <a:r>
              <a:rPr lang="cs-CZ" sz="2400" dirty="0" smtClean="0"/>
              <a:t>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398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New </a:t>
            </a:r>
            <a:r>
              <a:rPr lang="cs-CZ" sz="3200" dirty="0" err="1" smtClean="0">
                <a:solidFill>
                  <a:srgbClr val="FF0000"/>
                </a:solidFill>
              </a:rPr>
              <a:t>sentences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640960" cy="5544616"/>
          </a:xfrm>
        </p:spPr>
        <p:txBody>
          <a:bodyPr>
            <a:normAutofit fontScale="77500" lnSpcReduction="20000"/>
          </a:bodyPr>
          <a:lstStyle/>
          <a:p>
            <a:pPr marL="457200" lvl="1" indent="0">
              <a:buNone/>
            </a:pPr>
            <a:r>
              <a:rPr lang="cs-CZ" sz="2400" dirty="0" smtClean="0"/>
              <a:t>1.  A:  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feels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Q: 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feel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?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N:  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doesn´t</a:t>
            </a:r>
            <a:r>
              <a:rPr lang="cs-CZ" sz="2400" dirty="0" smtClean="0"/>
              <a:t> </a:t>
            </a:r>
            <a:r>
              <a:rPr lang="cs-CZ" sz="2400" dirty="0" err="1" smtClean="0"/>
              <a:t>feell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endParaRPr lang="cs-CZ" sz="2400" dirty="0"/>
          </a:p>
          <a:p>
            <a:pPr marL="457200" lvl="1" indent="0">
              <a:buNone/>
            </a:pPr>
            <a:r>
              <a:rPr lang="cs-CZ" sz="2400" dirty="0" smtClean="0"/>
              <a:t>2.   A: 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felt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last </a:t>
            </a:r>
            <a:r>
              <a:rPr lang="cs-CZ" sz="2400" dirty="0" err="1" smtClean="0"/>
              <a:t>week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Q: 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feel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last </a:t>
            </a:r>
            <a:r>
              <a:rPr lang="cs-CZ" sz="2400" dirty="0" err="1" smtClean="0"/>
              <a:t>week</a:t>
            </a:r>
            <a:r>
              <a:rPr lang="cs-CZ" sz="2400" dirty="0" smtClean="0"/>
              <a:t>?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N:  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didn´t</a:t>
            </a:r>
            <a:r>
              <a:rPr lang="cs-CZ" sz="2400" dirty="0" smtClean="0"/>
              <a:t> </a:t>
            </a:r>
            <a:r>
              <a:rPr lang="cs-CZ" sz="2400" dirty="0" err="1" smtClean="0"/>
              <a:t>feel</a:t>
            </a:r>
            <a:r>
              <a:rPr lang="cs-CZ" sz="2400" dirty="0" smtClean="0"/>
              <a:t> </a:t>
            </a:r>
            <a:r>
              <a:rPr lang="cs-CZ" sz="2400" dirty="0" err="1" smtClean="0"/>
              <a:t>well</a:t>
            </a:r>
            <a:r>
              <a:rPr lang="cs-CZ" sz="2400" dirty="0" smtClean="0"/>
              <a:t> last </a:t>
            </a:r>
            <a:r>
              <a:rPr lang="cs-CZ" sz="2400" dirty="0" err="1" smtClean="0"/>
              <a:t>week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endParaRPr lang="cs-CZ" sz="2400" dirty="0"/>
          </a:p>
          <a:p>
            <a:pPr marL="457200" lvl="1" indent="0">
              <a:buNone/>
            </a:pPr>
            <a:r>
              <a:rPr lang="cs-CZ" sz="2400" dirty="0" smtClean="0"/>
              <a:t>3.    A:  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to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r>
              <a:rPr lang="cs-CZ" sz="2400" dirty="0" smtClean="0"/>
              <a:t>       Q:  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to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?</a:t>
            </a:r>
          </a:p>
          <a:p>
            <a:pPr marL="457200" lvl="1" indent="0">
              <a:buNone/>
            </a:pPr>
            <a:r>
              <a:rPr lang="cs-CZ" sz="2400" dirty="0" smtClean="0"/>
              <a:t>       N: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aren´t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to </a:t>
            </a:r>
            <a:r>
              <a:rPr lang="cs-CZ" sz="2400" dirty="0" err="1" smtClean="0"/>
              <a:t>evening</a:t>
            </a:r>
            <a:endParaRPr lang="cs-CZ" sz="2400" dirty="0" smtClean="0"/>
          </a:p>
          <a:p>
            <a:pPr marL="457200" lvl="1" indent="0">
              <a:buNone/>
            </a:pPr>
            <a:endParaRPr lang="cs-CZ" sz="2400" dirty="0" smtClean="0"/>
          </a:p>
          <a:p>
            <a:pPr marL="457200" lvl="1" indent="0">
              <a:buNone/>
            </a:pPr>
            <a:r>
              <a:rPr lang="cs-CZ" sz="2400" dirty="0" smtClean="0"/>
              <a:t>4.    A: 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, </a:t>
            </a:r>
            <a:r>
              <a:rPr lang="cs-CZ" sz="2400" dirty="0" err="1" smtClean="0"/>
              <a:t>when</a:t>
            </a:r>
            <a:r>
              <a:rPr lang="cs-CZ" sz="2400" dirty="0" smtClean="0"/>
              <a:t> he </a:t>
            </a:r>
            <a:r>
              <a:rPr lang="cs-CZ" sz="2400" dirty="0" err="1" smtClean="0"/>
              <a:t>came</a:t>
            </a: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r>
              <a:rPr lang="cs-CZ" sz="2400" dirty="0" smtClean="0"/>
              <a:t>       Q: 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, </a:t>
            </a:r>
            <a:r>
              <a:rPr lang="cs-CZ" sz="2400" dirty="0" err="1" smtClean="0"/>
              <a:t>when</a:t>
            </a:r>
            <a:r>
              <a:rPr lang="cs-CZ" sz="2400" dirty="0" smtClean="0"/>
              <a:t> he </a:t>
            </a:r>
            <a:r>
              <a:rPr lang="cs-CZ" sz="2400" dirty="0" err="1" smtClean="0"/>
              <a:t>came</a:t>
            </a:r>
            <a:r>
              <a:rPr lang="cs-CZ" sz="2400" dirty="0" smtClean="0"/>
              <a:t>?</a:t>
            </a:r>
          </a:p>
          <a:p>
            <a:pPr marL="457200" lvl="1" indent="0">
              <a:buNone/>
            </a:pPr>
            <a:r>
              <a:rPr lang="cs-CZ" sz="2400" dirty="0" smtClean="0"/>
              <a:t>       N: 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wasn´t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,</a:t>
            </a:r>
          </a:p>
          <a:p>
            <a:pPr marL="457200" lvl="1" indent="0">
              <a:buNone/>
            </a:pPr>
            <a:endParaRPr lang="cs-CZ" sz="2400" dirty="0" smtClean="0"/>
          </a:p>
          <a:p>
            <a:pPr marL="457200" lvl="1" indent="0">
              <a:buNone/>
            </a:pPr>
            <a:endParaRPr lang="cs-CZ" sz="2400" dirty="0" smtClean="0"/>
          </a:p>
          <a:p>
            <a:pPr marL="457200" lvl="1" indent="0">
              <a:buNone/>
            </a:pPr>
            <a:endParaRPr lang="cs-CZ" sz="2400" dirty="0" smtClean="0"/>
          </a:p>
          <a:p>
            <a:pPr marL="457200" lvl="1" indent="0">
              <a:buNone/>
            </a:pPr>
            <a:r>
              <a:rPr lang="cs-CZ" sz="2400" dirty="0" smtClean="0"/>
              <a:t>.</a:t>
            </a:r>
          </a:p>
          <a:p>
            <a:pPr marL="457200" lvl="1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284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r>
              <a:rPr lang="cs-CZ" smtClean="0"/>
              <a:t>2011-09-10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364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670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Choose correct tense /vyber správný čas/</vt:lpstr>
      <vt:lpstr>Translate /přelož/</vt:lpstr>
      <vt:lpstr>Make sentences  / vytvoř věty/</vt:lpstr>
      <vt:lpstr>Correct tense - 3</vt:lpstr>
      <vt:lpstr>Correct sentences /správné věty/</vt:lpstr>
      <vt:lpstr>New sentences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dana</cp:lastModifiedBy>
  <cp:revision>23</cp:revision>
  <dcterms:created xsi:type="dcterms:W3CDTF">2011-10-09T15:23:16Z</dcterms:created>
  <dcterms:modified xsi:type="dcterms:W3CDTF">2012-09-02T10:33:57Z</dcterms:modified>
</cp:coreProperties>
</file>