
<file path=[Content_Types].xml><?xml version="1.0" encoding="utf-8"?>
<Types xmlns="http://schemas.openxmlformats.org/package/2006/content-types"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9"/>
  </p:notesMasterIdLst>
  <p:sldIdLst>
    <p:sldId id="256" r:id="rId2"/>
    <p:sldId id="257" r:id="rId3"/>
    <p:sldId id="258" r:id="rId4"/>
    <p:sldId id="266" r:id="rId5"/>
    <p:sldId id="263" r:id="rId6"/>
    <p:sldId id="259" r:id="rId7"/>
    <p:sldId id="262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5" d="100"/>
          <a:sy n="75" d="100"/>
        </p:scale>
        <p:origin x="-324" y="15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 VY_32_INOVACE_10_Angličtina 9.ročník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ZŠ Dolní Benešov, </a:t>
          </a:r>
          <a:r>
            <a:rPr lang="cs-CZ" sz="2000" dirty="0" err="1" smtClean="0"/>
            <a:t>přísp.organizace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Mgr. Marta Rozsívalová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  </a:t>
          </a:r>
          <a:r>
            <a:rPr lang="cs-CZ" sz="2000" dirty="0" err="1" smtClean="0"/>
            <a:t>Asking</a:t>
          </a:r>
          <a:r>
            <a:rPr lang="cs-CZ" sz="2000" dirty="0" smtClean="0"/>
            <a:t> </a:t>
          </a:r>
          <a:r>
            <a:rPr lang="cs-CZ" sz="2000" dirty="0" err="1" smtClean="0"/>
            <a:t>the</a:t>
          </a:r>
          <a:r>
            <a:rPr lang="cs-CZ" sz="2000" dirty="0" smtClean="0"/>
            <a:t> </a:t>
          </a:r>
          <a:r>
            <a:rPr lang="cs-CZ" sz="2000" dirty="0" err="1" smtClean="0"/>
            <a:t>way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smtClean="0"/>
            <a:t>ČÍSLO PROJEKTU: CZ 1.07/1.4.00/211262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</dgm:pt>
    <dgm:pt modelId="{F41139FD-01EE-4571-8B17-4FB00FC51163}" type="pres">
      <dgm:prSet presAssocID="{D1D4F407-5343-4D3F-B5B9-D407B03CAEB4}" presName="space" presStyleCnt="0"/>
      <dgm:spPr/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</dgm:pt>
    <dgm:pt modelId="{A52A0455-90FF-4808-ABD0-F02540D31D5A}" type="pres">
      <dgm:prSet presAssocID="{D1B46980-6531-4606-95E6-44980827E919}" presName="circle2" presStyleLbl="node1" presStyleIdx="1" presStyleCnt="5"/>
      <dgm:spPr/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</dgm:pt>
    <dgm:pt modelId="{313FC574-E1CD-4FB4-B054-0B805CE0447D}" type="pres">
      <dgm:prSet presAssocID="{B651F6E3-6281-48DB-9319-2AEAFDAE7572}" presName="circle3" presStyleLbl="node1" presStyleIdx="2" presStyleCnt="5"/>
      <dgm:spPr/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</dgm:pt>
    <dgm:pt modelId="{FFC9F71D-1B4F-4AD9-A4A6-86ADEFC8AF5C}" type="pres">
      <dgm:prSet presAssocID="{D8197B8C-B260-4A16-BDF4-0947B075E274}" presName="circle4" presStyleLbl="node1" presStyleIdx="3" presStyleCnt="5"/>
      <dgm:spPr/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</dgm:pt>
    <dgm:pt modelId="{EE85B701-7295-41C0-BA7A-34D3756A2AE6}" type="pres">
      <dgm:prSet presAssocID="{4C35D32F-0EAB-4CD7-82EE-45574DC2A586}" presName="circle5" presStyleLbl="node1" presStyleIdx="4" presStyleCnt="5"/>
      <dgm:spPr/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68FF7156-BA61-4250-AA76-A5EF3E90AC06}" type="presOf" srcId="{D8197B8C-B260-4A16-BDF4-0947B075E274}" destId="{25B08C86-7E15-44DC-BE7F-FFB55DD49D12}" srcOrd="0" destOrd="0" presId="urn:microsoft.com/office/officeart/2005/8/layout/target3"/>
    <dgm:cxn modelId="{35018B3B-E6FE-4EE1-8B7C-6DF982F9CB09}" type="presOf" srcId="{B651F6E3-6281-48DB-9319-2AEAFDAE7572}" destId="{619D679B-A015-4ECF-8348-D1034C574F40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F5413A3F-AA3D-4180-98D2-E322977754DF}" type="presOf" srcId="{D1B46980-6531-4606-95E6-44980827E919}" destId="{6140AFEC-043D-4C43-A2F9-D0F5331DF3A3}" srcOrd="0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C0D6873B-217F-4111-BF4A-8DA07187A687}" type="presOf" srcId="{D8197B8C-B260-4A16-BDF4-0947B075E274}" destId="{5A5FFA88-C948-4069-8E93-59FA12366E83}" srcOrd="1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FC6702FC-618B-468F-A955-DCF3CB2DDE47}" type="presOf" srcId="{4C35D32F-0EAB-4CD7-82EE-45574DC2A586}" destId="{8BEBB6EC-1DAA-4CAC-8A25-BC0FCBD5DBD5}" srcOrd="0" destOrd="0" presId="urn:microsoft.com/office/officeart/2005/8/layout/target3"/>
    <dgm:cxn modelId="{9BE2F7FA-5D2A-45A9-9806-E5463C9DDFA7}" type="presOf" srcId="{4C35D32F-0EAB-4CD7-82EE-45574DC2A586}" destId="{890E4F0B-2866-4A3F-A3C7-2A14B1797930}" srcOrd="1" destOrd="0" presId="urn:microsoft.com/office/officeart/2005/8/layout/target3"/>
    <dgm:cxn modelId="{8D5B23D4-3FB0-4DA7-A979-5313BB7F4876}" type="presOf" srcId="{D1B46980-6531-4606-95E6-44980827E919}" destId="{2BE915AB-18AA-4053-B92C-3BFC9ED204BB}" srcOrd="1" destOrd="0" presId="urn:microsoft.com/office/officeart/2005/8/layout/target3"/>
    <dgm:cxn modelId="{7A5A1E63-8232-420A-BAC2-C0A03F114C30}" type="presOf" srcId="{B651F6E3-6281-48DB-9319-2AEAFDAE7572}" destId="{6BB5E863-4638-4E1D-BFDE-399D028AC4ED}" srcOrd="1" destOrd="0" presId="urn:microsoft.com/office/officeart/2005/8/layout/target3"/>
    <dgm:cxn modelId="{01481200-EDF4-456B-AB43-74615E5E5EB5}" type="presOf" srcId="{D1D4F407-5343-4D3F-B5B9-D407B03CAEB4}" destId="{AED2198E-93D5-4001-81B4-73124B309672}" srcOrd="1" destOrd="0" presId="urn:microsoft.com/office/officeart/2005/8/layout/target3"/>
    <dgm:cxn modelId="{A1A8A018-67AF-4B85-A8D4-37414D951800}" type="presOf" srcId="{757F3AB3-0718-4624-B441-E567A8F0AB56}" destId="{333A1088-737F-45CB-B68E-254E46348037}" srcOrd="0" destOrd="0" presId="urn:microsoft.com/office/officeart/2005/8/layout/target3"/>
    <dgm:cxn modelId="{99AF6E8B-C6F2-4D88-B37F-7ACED6C49BB2}" type="presOf" srcId="{D1D4F407-5343-4D3F-B5B9-D407B03CAEB4}" destId="{D005CE8C-CC26-4C3E-AC11-E15060ECD759}" srcOrd="0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27FE9B7B-AC16-45BB-A51B-DB55BE838C74}" type="presParOf" srcId="{333A1088-737F-45CB-B68E-254E46348037}" destId="{F5ABB229-8D3B-4694-996A-96F23CF14429}" srcOrd="0" destOrd="0" presId="urn:microsoft.com/office/officeart/2005/8/layout/target3"/>
    <dgm:cxn modelId="{9FD4CF0A-32B4-40C7-9068-0350A9D0B94D}" type="presParOf" srcId="{333A1088-737F-45CB-B68E-254E46348037}" destId="{F41139FD-01EE-4571-8B17-4FB00FC51163}" srcOrd="1" destOrd="0" presId="urn:microsoft.com/office/officeart/2005/8/layout/target3"/>
    <dgm:cxn modelId="{94319BF1-1D17-489F-875E-941386CAB3F7}" type="presParOf" srcId="{333A1088-737F-45CB-B68E-254E46348037}" destId="{D005CE8C-CC26-4C3E-AC11-E15060ECD759}" srcOrd="2" destOrd="0" presId="urn:microsoft.com/office/officeart/2005/8/layout/target3"/>
    <dgm:cxn modelId="{A6BC078E-82B7-4A9B-88A7-5F04B52DB062}" type="presParOf" srcId="{333A1088-737F-45CB-B68E-254E46348037}" destId="{2C702D82-9B77-49B7-9568-BB8EB47C3372}" srcOrd="3" destOrd="0" presId="urn:microsoft.com/office/officeart/2005/8/layout/target3"/>
    <dgm:cxn modelId="{DA78E8A5-2E01-4F5B-BDE0-80ABC253CF5E}" type="presParOf" srcId="{333A1088-737F-45CB-B68E-254E46348037}" destId="{A52A0455-90FF-4808-ABD0-F02540D31D5A}" srcOrd="4" destOrd="0" presId="urn:microsoft.com/office/officeart/2005/8/layout/target3"/>
    <dgm:cxn modelId="{337D4648-753D-463E-AB2D-6F0C002694F8}" type="presParOf" srcId="{333A1088-737F-45CB-B68E-254E46348037}" destId="{6140AFEC-043D-4C43-A2F9-D0F5331DF3A3}" srcOrd="5" destOrd="0" presId="urn:microsoft.com/office/officeart/2005/8/layout/target3"/>
    <dgm:cxn modelId="{C2968693-2ED5-4275-9C6C-6BEFB63FD36B}" type="presParOf" srcId="{333A1088-737F-45CB-B68E-254E46348037}" destId="{9358AC05-5D7D-4327-9F80-1AD486AEA664}" srcOrd="6" destOrd="0" presId="urn:microsoft.com/office/officeart/2005/8/layout/target3"/>
    <dgm:cxn modelId="{DA04F0A7-2DB3-4DB9-A6D1-9DA7E244A77F}" type="presParOf" srcId="{333A1088-737F-45CB-B68E-254E46348037}" destId="{313FC574-E1CD-4FB4-B054-0B805CE0447D}" srcOrd="7" destOrd="0" presId="urn:microsoft.com/office/officeart/2005/8/layout/target3"/>
    <dgm:cxn modelId="{21F9408B-735F-49C6-822A-2F8E5BA66764}" type="presParOf" srcId="{333A1088-737F-45CB-B68E-254E46348037}" destId="{619D679B-A015-4ECF-8348-D1034C574F40}" srcOrd="8" destOrd="0" presId="urn:microsoft.com/office/officeart/2005/8/layout/target3"/>
    <dgm:cxn modelId="{0F8A9316-8AD0-4194-9E53-15ABA9EFADA9}" type="presParOf" srcId="{333A1088-737F-45CB-B68E-254E46348037}" destId="{322283A8-4A27-4CDA-BAE3-F381106A9174}" srcOrd="9" destOrd="0" presId="urn:microsoft.com/office/officeart/2005/8/layout/target3"/>
    <dgm:cxn modelId="{1C8EF4CF-36D0-4E3A-B1A6-4CDD89B3567A}" type="presParOf" srcId="{333A1088-737F-45CB-B68E-254E46348037}" destId="{FFC9F71D-1B4F-4AD9-A4A6-86ADEFC8AF5C}" srcOrd="10" destOrd="0" presId="urn:microsoft.com/office/officeart/2005/8/layout/target3"/>
    <dgm:cxn modelId="{DD7F5BDB-E51E-457F-A571-39EDF8FEA85E}" type="presParOf" srcId="{333A1088-737F-45CB-B68E-254E46348037}" destId="{25B08C86-7E15-44DC-BE7F-FFB55DD49D12}" srcOrd="11" destOrd="0" presId="urn:microsoft.com/office/officeart/2005/8/layout/target3"/>
    <dgm:cxn modelId="{62272B96-6D7A-4F32-9BF2-E9FE37FA498D}" type="presParOf" srcId="{333A1088-737F-45CB-B68E-254E46348037}" destId="{76644BE8-9D7C-4C09-B250-3D10AF48CBB7}" srcOrd="12" destOrd="0" presId="urn:microsoft.com/office/officeart/2005/8/layout/target3"/>
    <dgm:cxn modelId="{18616122-36A8-49B5-A75D-879A4E0BED27}" type="presParOf" srcId="{333A1088-737F-45CB-B68E-254E46348037}" destId="{EE85B701-7295-41C0-BA7A-34D3756A2AE6}" srcOrd="13" destOrd="0" presId="urn:microsoft.com/office/officeart/2005/8/layout/target3"/>
    <dgm:cxn modelId="{9FAFB9EC-618F-4EE1-8F37-5B678C318127}" type="presParOf" srcId="{333A1088-737F-45CB-B68E-254E46348037}" destId="{8BEBB6EC-1DAA-4CAC-8A25-BC0FCBD5DBD5}" srcOrd="14" destOrd="0" presId="urn:microsoft.com/office/officeart/2005/8/layout/target3"/>
    <dgm:cxn modelId="{6C1E8E25-13D3-46E2-A116-71CA0BC21581}" type="presParOf" srcId="{333A1088-737F-45CB-B68E-254E46348037}" destId="{AED2198E-93D5-4001-81B4-73124B309672}" srcOrd="15" destOrd="0" presId="urn:microsoft.com/office/officeart/2005/8/layout/target3"/>
    <dgm:cxn modelId="{E7891421-A3ED-4C48-87F4-9E1703CF3C91}" type="presParOf" srcId="{333A1088-737F-45CB-B68E-254E46348037}" destId="{2BE915AB-18AA-4053-B92C-3BFC9ED204BB}" srcOrd="16" destOrd="0" presId="urn:microsoft.com/office/officeart/2005/8/layout/target3"/>
    <dgm:cxn modelId="{97A4EBE7-74B3-4D4A-80B5-7BEEB1C8607D}" type="presParOf" srcId="{333A1088-737F-45CB-B68E-254E46348037}" destId="{6BB5E863-4638-4E1D-BFDE-399D028AC4ED}" srcOrd="17" destOrd="0" presId="urn:microsoft.com/office/officeart/2005/8/layout/target3"/>
    <dgm:cxn modelId="{DB23C9C4-D865-4F36-A683-877CEC3CBCF2}" type="presParOf" srcId="{333A1088-737F-45CB-B68E-254E46348037}" destId="{5A5FFA88-C948-4069-8E93-59FA12366E83}" srcOrd="18" destOrd="0" presId="urn:microsoft.com/office/officeart/2005/8/layout/target3"/>
    <dgm:cxn modelId="{1D12096A-09B4-496C-9A01-BC103A119BD4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ZŠ Dolní Benešov, </a:t>
          </a:r>
          <a:r>
            <a:rPr lang="cs-CZ" sz="2000" kern="1200" dirty="0" err="1" smtClean="0"/>
            <a:t>přísp.organizace</a:t>
          </a:r>
          <a:endParaRPr lang="cs-CZ" sz="2000" kern="1200" dirty="0"/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Mgr. Marta Rozsívalová</a:t>
          </a:r>
          <a:endParaRPr lang="cs-CZ" sz="2000" kern="1200" dirty="0"/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 VY_32_INOVACE_10_Angličtina 9.ročník</a:t>
          </a:r>
          <a:endParaRPr lang="cs-CZ" sz="2000" kern="1200" dirty="0"/>
        </a:p>
      </dsp:txBody>
      <dsp:txXfrm>
        <a:off x="1273857" y="815268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22902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  </a:t>
          </a:r>
          <a:r>
            <a:rPr lang="cs-CZ" sz="2000" kern="1200" dirty="0" err="1" smtClean="0"/>
            <a:t>Asking</a:t>
          </a:r>
          <a:r>
            <a:rPr lang="cs-CZ" sz="2000" kern="1200" dirty="0" smtClean="0"/>
            <a:t> </a:t>
          </a:r>
          <a:r>
            <a:rPr lang="cs-CZ" sz="2000" kern="1200" dirty="0" err="1" smtClean="0"/>
            <a:t>the</a:t>
          </a:r>
          <a:r>
            <a:rPr lang="cs-CZ" sz="2000" kern="1200" dirty="0" smtClean="0"/>
            <a:t> </a:t>
          </a:r>
          <a:r>
            <a:rPr lang="cs-CZ" sz="2000" kern="1200" dirty="0" err="1" smtClean="0"/>
            <a:t>way</a:t>
          </a:r>
          <a:endParaRPr lang="cs-CZ" sz="2000" kern="1200" dirty="0"/>
        </a:p>
      </dsp:txBody>
      <dsp:txXfrm>
        <a:off x="1273857" y="1222902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smtClean="0"/>
            <a:t>ČÍSLO PROJEKTU: CZ 1.07/1.4.00/211262</a:t>
          </a:r>
          <a:endParaRPr lang="cs-CZ" sz="2000" kern="1200" dirty="0"/>
        </a:p>
      </dsp:txBody>
      <dsp:txXfrm>
        <a:off x="1273857" y="1630536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F397FA8-EC07-48AC-A8F3-97D618D052DB}" type="datetimeFigureOut">
              <a:rPr lang="en-GB" smtClean="0"/>
              <a:t>04/01/2012</a:t>
            </a:fld>
            <a:endParaRPr lang="en-GB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GB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877F2C3-3AE6-42A6-B9C1-470899B6426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8230127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GB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GB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78CA55-3E53-43BC-9D5B-6058BF1CFFBC}" type="datetimeFigureOut">
              <a:rPr lang="en-GB" smtClean="0"/>
              <a:t>04/01/2012</a:t>
            </a:fld>
            <a:endParaRPr lang="en-GB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0AFF11-34A8-4399-8C4D-F56AEA356EC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9584000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GB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GB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78CA55-3E53-43BC-9D5B-6058BF1CFFBC}" type="datetimeFigureOut">
              <a:rPr lang="en-GB" smtClean="0"/>
              <a:t>04/01/2012</a:t>
            </a:fld>
            <a:endParaRPr lang="en-GB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0AFF11-34A8-4399-8C4D-F56AEA356EC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8969071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en-GB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78CA55-3E53-43BC-9D5B-6058BF1CFFBC}" type="datetimeFigureOut">
              <a:rPr lang="en-GB" smtClean="0"/>
              <a:t>04/01/2012</a:t>
            </a:fld>
            <a:endParaRPr lang="en-GB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0AFF11-34A8-4399-8C4D-F56AEA356EC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7952373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GB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GB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GB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78CA55-3E53-43BC-9D5B-6058BF1CFFBC}" type="datetimeFigureOut">
              <a:rPr lang="en-GB" smtClean="0"/>
              <a:t>04/01/2012</a:t>
            </a:fld>
            <a:endParaRPr lang="en-GB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0AFF11-34A8-4399-8C4D-F56AEA356EC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4652460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GB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GB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GB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78CA55-3E53-43BC-9D5B-6058BF1CFFBC}" type="datetimeFigureOut">
              <a:rPr lang="en-GB" smtClean="0"/>
              <a:t>04/01/2012</a:t>
            </a:fld>
            <a:endParaRPr lang="en-GB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0AFF11-34A8-4399-8C4D-F56AEA356EC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0385308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GB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78CA55-3E53-43BC-9D5B-6058BF1CFFBC}" type="datetimeFigureOut">
              <a:rPr lang="en-GB" smtClean="0"/>
              <a:t>04/01/2012</a:t>
            </a:fld>
            <a:endParaRPr lang="en-GB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0AFF11-34A8-4399-8C4D-F56AEA356EC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9390049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78CA55-3E53-43BC-9D5B-6058BF1CFFBC}" type="datetimeFigureOut">
              <a:rPr lang="en-GB" smtClean="0"/>
              <a:t>04/01/2012</a:t>
            </a:fld>
            <a:endParaRPr lang="en-GB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0AFF11-34A8-4399-8C4D-F56AEA356EC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1648929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en-GB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GB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78CA55-3E53-43BC-9D5B-6058BF1CFFBC}" type="datetimeFigureOut">
              <a:rPr lang="en-GB" smtClean="0"/>
              <a:t>04/01/2012</a:t>
            </a:fld>
            <a:endParaRPr lang="en-GB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0AFF11-34A8-4399-8C4D-F56AEA356EC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3359540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en-GB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78CA55-3E53-43BC-9D5B-6058BF1CFFBC}" type="datetimeFigureOut">
              <a:rPr lang="en-GB" smtClean="0"/>
              <a:t>04/01/2012</a:t>
            </a:fld>
            <a:endParaRPr lang="en-GB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0AFF11-34A8-4399-8C4D-F56AEA356EC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3779163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GB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GB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78CA55-3E53-43BC-9D5B-6058BF1CFFBC}" type="datetimeFigureOut">
              <a:rPr lang="en-GB" smtClean="0"/>
              <a:t>04/01/2012</a:t>
            </a:fld>
            <a:endParaRPr lang="en-GB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0AFF11-34A8-4399-8C4D-F56AEA356EC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7314211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GB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GB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78CA55-3E53-43BC-9D5B-6058BF1CFFBC}" type="datetimeFigureOut">
              <a:rPr lang="en-GB" smtClean="0"/>
              <a:t>04/01/2012</a:t>
            </a:fld>
            <a:endParaRPr lang="en-GB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0AFF11-34A8-4399-8C4D-F56AEA356EC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4401065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en-GB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GB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D78CA55-3E53-43BC-9D5B-6058BF1CFFBC}" type="datetimeFigureOut">
              <a:rPr lang="en-GB" smtClean="0"/>
              <a:t>04/01/2012</a:t>
            </a:fld>
            <a:endParaRPr lang="en-GB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40AFF11-34A8-4399-8C4D-F56AEA356EC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3660749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wmf"/><Relationship Id="rId13" Type="http://schemas.openxmlformats.org/officeDocument/2006/relationships/image" Target="../media/image13.wmf"/><Relationship Id="rId3" Type="http://schemas.openxmlformats.org/officeDocument/2006/relationships/image" Target="../media/image3.jpeg"/><Relationship Id="rId7" Type="http://schemas.openxmlformats.org/officeDocument/2006/relationships/image" Target="../media/image7.jpeg"/><Relationship Id="rId12" Type="http://schemas.openxmlformats.org/officeDocument/2006/relationships/image" Target="../media/image12.jpeg"/><Relationship Id="rId2" Type="http://schemas.openxmlformats.org/officeDocument/2006/relationships/image" Target="../media/image2.jpeg"/><Relationship Id="rId16" Type="http://schemas.openxmlformats.org/officeDocument/2006/relationships/image" Target="../media/image16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6.wmf"/><Relationship Id="rId11" Type="http://schemas.openxmlformats.org/officeDocument/2006/relationships/image" Target="../media/image11.jpeg"/><Relationship Id="rId5" Type="http://schemas.openxmlformats.org/officeDocument/2006/relationships/image" Target="../media/image5.jpeg"/><Relationship Id="rId15" Type="http://schemas.openxmlformats.org/officeDocument/2006/relationships/image" Target="../media/image15.jpeg"/><Relationship Id="rId10" Type="http://schemas.openxmlformats.org/officeDocument/2006/relationships/image" Target="../media/image10.wmf"/><Relationship Id="rId4" Type="http://schemas.openxmlformats.org/officeDocument/2006/relationships/image" Target="../media/image4.jpeg"/><Relationship Id="rId9" Type="http://schemas.openxmlformats.org/officeDocument/2006/relationships/image" Target="../media/image9.jpeg"/><Relationship Id="rId14" Type="http://schemas.openxmlformats.org/officeDocument/2006/relationships/image" Target="../media/image14.wmf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/>
          </a:p>
        </p:txBody>
      </p:sp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2746625159"/>
              </p:ext>
            </p:extLst>
          </p:nvPr>
        </p:nvGraphicFramePr>
        <p:xfrm>
          <a:off x="685800" y="79726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5" name="Podnadpis 2"/>
          <p:cNvSpPr>
            <a:spLocks noGrp="1"/>
          </p:cNvSpPr>
          <p:nvPr/>
        </p:nvSpPr>
        <p:spPr>
          <a:xfrm>
            <a:off x="1517848" y="4841540"/>
            <a:ext cx="6400800" cy="12192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j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Courier New" pitchFamily="49" charset="0"/>
              <a:buNone/>
              <a:defRPr sz="1600" kern="1200">
                <a:solidFill>
                  <a:schemeClr val="tx1">
                    <a:tint val="75000"/>
                  </a:schemeClr>
                </a:solidFill>
                <a:latin typeface="+mj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1600" kern="1200">
                <a:solidFill>
                  <a:schemeClr val="tx1">
                    <a:tint val="75000"/>
                  </a:schemeClr>
                </a:solidFill>
                <a:latin typeface="+mj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Courier New" pitchFamily="49" charset="0"/>
              <a:buNone/>
              <a:defRPr sz="1600" kern="1200">
                <a:solidFill>
                  <a:schemeClr val="tx1">
                    <a:tint val="75000"/>
                  </a:schemeClr>
                </a:solidFill>
                <a:latin typeface="+mj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1600" kern="1200">
                <a:solidFill>
                  <a:schemeClr val="tx1">
                    <a:tint val="75000"/>
                  </a:schemeClr>
                </a:solidFill>
                <a:latin typeface="+mj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Courier New" pitchFamily="49" charset="0"/>
              <a:buNone/>
              <a:defRPr sz="1600" kern="1200">
                <a:solidFill>
                  <a:schemeClr val="tx1">
                    <a:tint val="75000"/>
                  </a:schemeClr>
                </a:solidFill>
                <a:latin typeface="+mj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1600" kern="1200">
                <a:solidFill>
                  <a:schemeClr val="tx1">
                    <a:tint val="75000"/>
                  </a:schemeClr>
                </a:solidFill>
                <a:latin typeface="+mj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Courier New" pitchFamily="49" charset="0"/>
              <a:buNone/>
              <a:defRPr sz="1600" kern="1200">
                <a:solidFill>
                  <a:schemeClr val="tx1">
                    <a:tint val="75000"/>
                  </a:schemeClr>
                </a:solidFill>
                <a:latin typeface="+mj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1600" kern="1200">
                <a:solidFill>
                  <a:schemeClr val="tx1">
                    <a:tint val="75000"/>
                  </a:schemeClr>
                </a:solidFill>
                <a:latin typeface="+mj-lt"/>
                <a:ea typeface="+mn-ea"/>
                <a:cs typeface="+mn-cs"/>
              </a:defRPr>
            </a:lvl9pPr>
          </a:lstStyle>
          <a:p>
            <a:endParaRPr lang="cs-CZ" dirty="0"/>
          </a:p>
        </p:txBody>
      </p:sp>
      <p:pic>
        <p:nvPicPr>
          <p:cNvPr id="6" name="Obrázek 5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125960" y="463236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8301107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dirty="0" smtClean="0"/>
              <a:t>Anotace</a:t>
            </a:r>
            <a:endParaRPr lang="en-GB" sz="3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Žáci se seznamují se základními frázemi- </a:t>
            </a:r>
            <a:r>
              <a:rPr lang="cs-CZ" dirty="0" err="1" smtClean="0"/>
              <a:t>everyday</a:t>
            </a:r>
            <a:r>
              <a:rPr lang="cs-CZ" dirty="0" smtClean="0"/>
              <a:t> </a:t>
            </a:r>
            <a:r>
              <a:rPr lang="cs-CZ" dirty="0" err="1" smtClean="0"/>
              <a:t>English</a:t>
            </a:r>
            <a:r>
              <a:rPr lang="cs-CZ" dirty="0"/>
              <a:t> -</a:t>
            </a:r>
            <a:r>
              <a:rPr lang="cs-CZ" dirty="0" smtClean="0"/>
              <a:t> co se kde nachází</a:t>
            </a:r>
          </a:p>
          <a:p>
            <a:pPr marL="0" indent="0">
              <a:buNone/>
            </a:pPr>
            <a:r>
              <a:rPr lang="cs-CZ" dirty="0"/>
              <a:t>	</a:t>
            </a:r>
            <a:r>
              <a:rPr lang="cs-CZ" dirty="0" smtClean="0"/>
              <a:t>		     - jak se dostanu</a:t>
            </a:r>
          </a:p>
          <a:p>
            <a:r>
              <a:rPr lang="cs-CZ" dirty="0" smtClean="0"/>
              <a:t>Podle přiložené mapy využívají fráze k popisu – </a:t>
            </a:r>
            <a:r>
              <a:rPr lang="cs-CZ" dirty="0" err="1" smtClean="0"/>
              <a:t>where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nearest</a:t>
            </a:r>
            <a:r>
              <a:rPr lang="cs-CZ" dirty="0" smtClean="0"/>
              <a:t> …, </a:t>
            </a:r>
            <a:r>
              <a:rPr lang="cs-CZ" dirty="0" err="1" smtClean="0"/>
              <a:t>how</a:t>
            </a:r>
            <a:r>
              <a:rPr lang="cs-CZ" dirty="0" smtClean="0"/>
              <a:t> </a:t>
            </a:r>
            <a:r>
              <a:rPr lang="cs-CZ" dirty="0" err="1" smtClean="0"/>
              <a:t>can</a:t>
            </a:r>
            <a:r>
              <a:rPr lang="cs-CZ" dirty="0" smtClean="0"/>
              <a:t> I </a:t>
            </a:r>
            <a:r>
              <a:rPr lang="cs-CZ" dirty="0" err="1" smtClean="0"/>
              <a:t>get</a:t>
            </a:r>
            <a:r>
              <a:rPr lang="cs-CZ" dirty="0" smtClean="0"/>
              <a:t> to…..</a:t>
            </a:r>
          </a:p>
          <a:p>
            <a:r>
              <a:rPr lang="cs-CZ" dirty="0" smtClean="0"/>
              <a:t>Ve dvojicích vytvářejí rozhovor o svém městě</a:t>
            </a:r>
          </a:p>
          <a:p>
            <a:r>
              <a:rPr lang="cs-CZ" dirty="0" smtClean="0"/>
              <a:t>Ptají se na cestu ze školy na různá místa ve městě 	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6899646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b="1" dirty="0" err="1" smtClean="0">
                <a:solidFill>
                  <a:srgbClr val="FF0000"/>
                </a:solidFill>
              </a:rPr>
              <a:t>Useful</a:t>
            </a:r>
            <a:r>
              <a:rPr lang="cs-CZ" sz="3200" b="1" dirty="0" smtClean="0">
                <a:solidFill>
                  <a:srgbClr val="FF0000"/>
                </a:solidFill>
              </a:rPr>
              <a:t> </a:t>
            </a:r>
            <a:r>
              <a:rPr lang="cs-CZ" sz="3200" b="1" dirty="0" err="1" smtClean="0">
                <a:solidFill>
                  <a:srgbClr val="FF0000"/>
                </a:solidFill>
              </a:rPr>
              <a:t>phrases</a:t>
            </a:r>
            <a:endParaRPr lang="en-GB" sz="3200" b="1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62500" lnSpcReduction="20000"/>
          </a:bodyPr>
          <a:lstStyle/>
          <a:p>
            <a:pPr>
              <a:buFont typeface="Wingdings" pitchFamily="2" charset="2"/>
              <a:buChar char="v"/>
            </a:pPr>
            <a:endParaRPr lang="cs-CZ" sz="4000" b="1" dirty="0" smtClean="0">
              <a:solidFill>
                <a:srgbClr val="00B0F0"/>
              </a:solidFill>
            </a:endParaRPr>
          </a:p>
          <a:p>
            <a:pPr>
              <a:buFont typeface="Wingdings" pitchFamily="2" charset="2"/>
              <a:buChar char="v"/>
            </a:pPr>
            <a:r>
              <a:rPr lang="cs-CZ" sz="4000" b="1" dirty="0" err="1" smtClean="0">
                <a:solidFill>
                  <a:srgbClr val="00B0F0"/>
                </a:solidFill>
              </a:rPr>
              <a:t>Questions</a:t>
            </a:r>
            <a:endParaRPr lang="cs-CZ" sz="4000" b="1" dirty="0" smtClean="0">
              <a:solidFill>
                <a:srgbClr val="00B0F0"/>
              </a:solidFill>
            </a:endParaRPr>
          </a:p>
          <a:p>
            <a:pPr marL="0" indent="0">
              <a:buNone/>
            </a:pPr>
            <a:r>
              <a:rPr lang="cs-CZ" sz="2400" dirty="0" smtClean="0"/>
              <a:t>     </a:t>
            </a:r>
            <a:r>
              <a:rPr lang="cs-CZ" sz="2400" dirty="0" err="1" smtClean="0"/>
              <a:t>How</a:t>
            </a:r>
            <a:r>
              <a:rPr lang="cs-CZ" sz="2400" dirty="0" smtClean="0"/>
              <a:t> </a:t>
            </a:r>
            <a:r>
              <a:rPr lang="cs-CZ" sz="2400" dirty="0" err="1" smtClean="0"/>
              <a:t>can</a:t>
            </a:r>
            <a:r>
              <a:rPr lang="cs-CZ" sz="2400" dirty="0" smtClean="0"/>
              <a:t> I </a:t>
            </a:r>
            <a:r>
              <a:rPr lang="cs-CZ" sz="2400" dirty="0" err="1" smtClean="0"/>
              <a:t>get</a:t>
            </a:r>
            <a:r>
              <a:rPr lang="cs-CZ" sz="2400" dirty="0" smtClean="0"/>
              <a:t> to………</a:t>
            </a:r>
          </a:p>
          <a:p>
            <a:pPr marL="0" indent="0">
              <a:buNone/>
            </a:pPr>
            <a:r>
              <a:rPr lang="cs-CZ" sz="2400" dirty="0" smtClean="0"/>
              <a:t>     </a:t>
            </a:r>
            <a:r>
              <a:rPr lang="cs-CZ" sz="2400" dirty="0" err="1" smtClean="0"/>
              <a:t>How</a:t>
            </a:r>
            <a:r>
              <a:rPr lang="cs-CZ" sz="2400" dirty="0" smtClean="0"/>
              <a:t> to </a:t>
            </a:r>
            <a:r>
              <a:rPr lang="cs-CZ" sz="2400" dirty="0" err="1" smtClean="0"/>
              <a:t>get</a:t>
            </a:r>
            <a:endParaRPr lang="cs-CZ" sz="2400" dirty="0" smtClean="0"/>
          </a:p>
          <a:p>
            <a:pPr marL="0" indent="0">
              <a:buNone/>
            </a:pPr>
            <a:r>
              <a:rPr lang="cs-CZ" sz="2400" dirty="0"/>
              <a:t> </a:t>
            </a:r>
            <a:r>
              <a:rPr lang="cs-CZ" sz="2400" dirty="0" smtClean="0"/>
              <a:t>    </a:t>
            </a:r>
            <a:r>
              <a:rPr lang="cs-CZ" sz="2400" dirty="0" err="1" smtClean="0"/>
              <a:t>Can</a:t>
            </a:r>
            <a:r>
              <a:rPr lang="cs-CZ" sz="2400" dirty="0" smtClean="0"/>
              <a:t> </a:t>
            </a:r>
            <a:r>
              <a:rPr lang="cs-CZ" sz="2400" dirty="0" err="1" smtClean="0"/>
              <a:t>you</a:t>
            </a:r>
            <a:r>
              <a:rPr lang="cs-CZ" sz="2400" dirty="0" smtClean="0"/>
              <a:t> </a:t>
            </a:r>
            <a:r>
              <a:rPr lang="cs-CZ" sz="2400" dirty="0" err="1" smtClean="0"/>
              <a:t>tell</a:t>
            </a:r>
            <a:r>
              <a:rPr lang="cs-CZ" sz="2400" dirty="0" smtClean="0"/>
              <a:t> </a:t>
            </a:r>
            <a:r>
              <a:rPr lang="cs-CZ" sz="2400" dirty="0" err="1" smtClean="0"/>
              <a:t>me</a:t>
            </a:r>
            <a:r>
              <a:rPr lang="cs-CZ" sz="2400" dirty="0" smtClean="0"/>
              <a:t> </a:t>
            </a:r>
            <a:r>
              <a:rPr lang="cs-CZ" sz="2400" dirty="0" err="1" smtClean="0"/>
              <a:t>the</a:t>
            </a:r>
            <a:r>
              <a:rPr lang="cs-CZ" sz="2400" dirty="0" smtClean="0"/>
              <a:t> </a:t>
            </a:r>
            <a:r>
              <a:rPr lang="cs-CZ" sz="2400" dirty="0" err="1" smtClean="0"/>
              <a:t>way</a:t>
            </a:r>
            <a:endParaRPr lang="cs-CZ" sz="2400" dirty="0" smtClean="0"/>
          </a:p>
          <a:p>
            <a:pPr marL="0" indent="0">
              <a:buNone/>
            </a:pPr>
            <a:r>
              <a:rPr lang="cs-CZ" sz="2400" dirty="0"/>
              <a:t> </a:t>
            </a:r>
            <a:r>
              <a:rPr lang="cs-CZ" sz="2400" dirty="0" smtClean="0"/>
              <a:t>    </a:t>
            </a:r>
            <a:r>
              <a:rPr lang="cs-CZ" sz="2400" dirty="0" err="1" smtClean="0"/>
              <a:t>Is</a:t>
            </a:r>
            <a:r>
              <a:rPr lang="cs-CZ" sz="2400" dirty="0" smtClean="0"/>
              <a:t> </a:t>
            </a:r>
            <a:r>
              <a:rPr lang="cs-CZ" sz="2400" dirty="0" err="1" smtClean="0"/>
              <a:t>there</a:t>
            </a:r>
            <a:r>
              <a:rPr lang="cs-CZ" sz="2400" dirty="0" smtClean="0"/>
              <a:t> a ……………..</a:t>
            </a:r>
          </a:p>
          <a:p>
            <a:pPr marL="0" indent="0">
              <a:buNone/>
            </a:pPr>
            <a:r>
              <a:rPr lang="cs-CZ" sz="2400" dirty="0"/>
              <a:t> </a:t>
            </a:r>
            <a:r>
              <a:rPr lang="cs-CZ" sz="2400" dirty="0" smtClean="0"/>
              <a:t>    </a:t>
            </a:r>
            <a:r>
              <a:rPr lang="cs-CZ" sz="2400" dirty="0" err="1" smtClean="0"/>
              <a:t>Where</a:t>
            </a:r>
            <a:r>
              <a:rPr lang="cs-CZ" sz="2400" dirty="0" smtClean="0"/>
              <a:t> </a:t>
            </a:r>
            <a:r>
              <a:rPr lang="cs-CZ" sz="2400" dirty="0" err="1" smtClean="0"/>
              <a:t>is</a:t>
            </a:r>
            <a:r>
              <a:rPr lang="cs-CZ" sz="2400" dirty="0" smtClean="0"/>
              <a:t> </a:t>
            </a:r>
            <a:r>
              <a:rPr lang="cs-CZ" sz="2400" dirty="0" err="1" smtClean="0"/>
              <a:t>the</a:t>
            </a:r>
            <a:r>
              <a:rPr lang="cs-CZ" sz="2400" dirty="0" smtClean="0"/>
              <a:t> </a:t>
            </a:r>
            <a:r>
              <a:rPr lang="cs-CZ" sz="2400" dirty="0" err="1" smtClean="0"/>
              <a:t>nearest</a:t>
            </a:r>
            <a:r>
              <a:rPr lang="cs-CZ" sz="2400" dirty="0" smtClean="0"/>
              <a:t>……</a:t>
            </a:r>
          </a:p>
          <a:p>
            <a:pPr marL="0" indent="0">
              <a:buNone/>
            </a:pPr>
            <a:r>
              <a:rPr lang="cs-CZ" sz="2400" dirty="0"/>
              <a:t> </a:t>
            </a:r>
            <a:r>
              <a:rPr lang="cs-CZ" sz="2400" dirty="0" smtClean="0"/>
              <a:t>    </a:t>
            </a:r>
            <a:r>
              <a:rPr lang="cs-CZ" sz="2400" dirty="0" err="1" smtClean="0"/>
              <a:t>Could</a:t>
            </a:r>
            <a:r>
              <a:rPr lang="cs-CZ" sz="2400" dirty="0" smtClean="0"/>
              <a:t> </a:t>
            </a:r>
            <a:r>
              <a:rPr lang="cs-CZ" sz="2400" dirty="0" err="1" smtClean="0"/>
              <a:t>you</a:t>
            </a:r>
            <a:r>
              <a:rPr lang="cs-CZ" sz="2400" dirty="0" smtClean="0"/>
              <a:t> </a:t>
            </a:r>
            <a:r>
              <a:rPr lang="cs-CZ" sz="2400" dirty="0" err="1" smtClean="0"/>
              <a:t>tell</a:t>
            </a:r>
            <a:r>
              <a:rPr lang="cs-CZ" sz="2400" dirty="0" smtClean="0"/>
              <a:t> </a:t>
            </a:r>
            <a:r>
              <a:rPr lang="cs-CZ" sz="2400" dirty="0" err="1" smtClean="0"/>
              <a:t>me</a:t>
            </a:r>
            <a:r>
              <a:rPr lang="cs-CZ" sz="2400" dirty="0" smtClean="0"/>
              <a:t> </a:t>
            </a:r>
            <a:r>
              <a:rPr lang="cs-CZ" sz="2400" dirty="0" err="1" smtClean="0"/>
              <a:t>the</a:t>
            </a:r>
            <a:r>
              <a:rPr lang="cs-CZ" sz="2400" dirty="0" smtClean="0"/>
              <a:t> </a:t>
            </a:r>
            <a:r>
              <a:rPr lang="cs-CZ" sz="2400" dirty="0" err="1" smtClean="0"/>
              <a:t>way</a:t>
            </a:r>
            <a:endParaRPr lang="cs-CZ" sz="2400" dirty="0"/>
          </a:p>
          <a:p>
            <a:pPr marL="0" indent="0">
              <a:buNone/>
            </a:pPr>
            <a:endParaRPr lang="cs-CZ" sz="2400" dirty="0" smtClean="0"/>
          </a:p>
          <a:p>
            <a:pPr>
              <a:buFont typeface="Wingdings" pitchFamily="2" charset="2"/>
              <a:buChar char="v"/>
            </a:pPr>
            <a:r>
              <a:rPr lang="cs-CZ" sz="4000" b="1" dirty="0" err="1" smtClean="0">
                <a:solidFill>
                  <a:srgbClr val="00B0F0"/>
                </a:solidFill>
              </a:rPr>
              <a:t>Answers</a:t>
            </a:r>
            <a:endParaRPr lang="cs-CZ" sz="4000" b="1" dirty="0" smtClean="0">
              <a:solidFill>
                <a:srgbClr val="00B0F0"/>
              </a:solidFill>
            </a:endParaRPr>
          </a:p>
          <a:p>
            <a:pPr marL="0" indent="0">
              <a:buNone/>
            </a:pPr>
            <a:r>
              <a:rPr lang="cs-CZ" sz="2400" dirty="0" smtClean="0"/>
              <a:t>      Go </a:t>
            </a:r>
            <a:r>
              <a:rPr lang="cs-CZ" sz="2400" dirty="0" err="1" smtClean="0"/>
              <a:t>pass</a:t>
            </a:r>
            <a:r>
              <a:rPr lang="cs-CZ" sz="2400" dirty="0" smtClean="0"/>
              <a:t>…. to </a:t>
            </a:r>
            <a:r>
              <a:rPr lang="cs-CZ" sz="2400" dirty="0" err="1" smtClean="0"/>
              <a:t>the</a:t>
            </a:r>
            <a:r>
              <a:rPr lang="cs-CZ" sz="2400" dirty="0" smtClean="0"/>
              <a:t> </a:t>
            </a:r>
            <a:r>
              <a:rPr lang="cs-CZ" sz="2400" dirty="0" err="1" smtClean="0"/>
              <a:t>right</a:t>
            </a:r>
            <a:r>
              <a:rPr lang="cs-CZ" sz="2400" dirty="0" smtClean="0"/>
              <a:t>/</a:t>
            </a:r>
            <a:r>
              <a:rPr lang="cs-CZ" sz="2400" dirty="0" err="1" smtClean="0"/>
              <a:t>left</a:t>
            </a:r>
            <a:r>
              <a:rPr lang="cs-CZ" sz="2400" dirty="0" smtClean="0"/>
              <a:t>/, as far as, </a:t>
            </a:r>
            <a:r>
              <a:rPr lang="cs-CZ" sz="2400" dirty="0" err="1" smtClean="0"/>
              <a:t>over</a:t>
            </a:r>
            <a:r>
              <a:rPr lang="cs-CZ" sz="2400" dirty="0" smtClean="0"/>
              <a:t> </a:t>
            </a:r>
            <a:r>
              <a:rPr lang="cs-CZ" sz="2400" dirty="0" err="1" smtClean="0"/>
              <a:t>bridge</a:t>
            </a:r>
            <a:r>
              <a:rPr lang="cs-CZ" sz="2400" dirty="0" smtClean="0"/>
              <a:t>, </a:t>
            </a:r>
            <a:r>
              <a:rPr lang="cs-CZ" sz="2400" dirty="0" err="1" smtClean="0"/>
              <a:t>under</a:t>
            </a:r>
            <a:r>
              <a:rPr lang="cs-CZ" sz="2400" dirty="0" smtClean="0"/>
              <a:t> </a:t>
            </a:r>
            <a:r>
              <a:rPr lang="cs-CZ" sz="2400" dirty="0" err="1" smtClean="0"/>
              <a:t>bridge</a:t>
            </a:r>
            <a:r>
              <a:rPr lang="cs-CZ" sz="2400" dirty="0" smtClean="0"/>
              <a:t>,</a:t>
            </a:r>
          </a:p>
          <a:p>
            <a:pPr marL="0" indent="0">
              <a:buNone/>
            </a:pPr>
            <a:r>
              <a:rPr lang="cs-CZ" sz="2400" dirty="0" smtClean="0"/>
              <a:t>      </a:t>
            </a:r>
            <a:r>
              <a:rPr lang="cs-CZ" sz="2400" dirty="0" err="1" smtClean="0"/>
              <a:t>Take</a:t>
            </a:r>
            <a:r>
              <a:rPr lang="cs-CZ" sz="2400" dirty="0" smtClean="0"/>
              <a:t> </a:t>
            </a:r>
            <a:r>
              <a:rPr lang="cs-CZ" sz="2400" dirty="0" err="1" smtClean="0"/>
              <a:t>the</a:t>
            </a:r>
            <a:r>
              <a:rPr lang="cs-CZ" sz="2400" dirty="0" smtClean="0"/>
              <a:t> </a:t>
            </a:r>
            <a:r>
              <a:rPr lang="cs-CZ" sz="2400" dirty="0" err="1" smtClean="0"/>
              <a:t>first</a:t>
            </a:r>
            <a:r>
              <a:rPr lang="cs-CZ" sz="2400" dirty="0" smtClean="0"/>
              <a:t> to </a:t>
            </a:r>
            <a:r>
              <a:rPr lang="cs-CZ" sz="2400" dirty="0" err="1" smtClean="0"/>
              <a:t>the</a:t>
            </a:r>
            <a:r>
              <a:rPr lang="cs-CZ" sz="2400" dirty="0" smtClean="0"/>
              <a:t> </a:t>
            </a:r>
            <a:r>
              <a:rPr lang="cs-CZ" sz="2400" dirty="0" err="1" smtClean="0"/>
              <a:t>right</a:t>
            </a:r>
            <a:r>
              <a:rPr lang="cs-CZ" sz="2400" dirty="0" smtClean="0"/>
              <a:t>, to </a:t>
            </a:r>
            <a:r>
              <a:rPr lang="cs-CZ" sz="2400" dirty="0" err="1" smtClean="0"/>
              <a:t>the</a:t>
            </a:r>
            <a:r>
              <a:rPr lang="cs-CZ" sz="2400" dirty="0" smtClean="0"/>
              <a:t> </a:t>
            </a:r>
            <a:r>
              <a:rPr lang="cs-CZ" sz="2400" dirty="0" err="1" smtClean="0"/>
              <a:t>left</a:t>
            </a:r>
            <a:r>
              <a:rPr lang="cs-CZ" sz="2400" dirty="0" smtClean="0"/>
              <a:t>, </a:t>
            </a:r>
            <a:r>
              <a:rPr lang="cs-CZ" sz="2400" dirty="0" err="1" smtClean="0"/>
              <a:t>take</a:t>
            </a:r>
            <a:r>
              <a:rPr lang="cs-CZ" sz="2400" dirty="0" smtClean="0"/>
              <a:t> </a:t>
            </a:r>
            <a:r>
              <a:rPr lang="cs-CZ" sz="2400" dirty="0" err="1" smtClean="0"/>
              <a:t>the</a:t>
            </a:r>
            <a:r>
              <a:rPr lang="cs-CZ" sz="2400" dirty="0" smtClean="0"/>
              <a:t> second </a:t>
            </a:r>
            <a:r>
              <a:rPr lang="cs-CZ" sz="2400" dirty="0" err="1" smtClean="0"/>
              <a:t>turning</a:t>
            </a:r>
            <a:endParaRPr lang="cs-CZ" sz="2400" dirty="0" smtClean="0"/>
          </a:p>
          <a:p>
            <a:pPr marL="0" indent="0">
              <a:buNone/>
            </a:pPr>
            <a:r>
              <a:rPr lang="cs-CZ" sz="2400" dirty="0" smtClean="0"/>
              <a:t>      Go </a:t>
            </a:r>
            <a:r>
              <a:rPr lang="cs-CZ" sz="2400" dirty="0" err="1" smtClean="0"/>
              <a:t>along</a:t>
            </a:r>
            <a:r>
              <a:rPr lang="cs-CZ" sz="2400" dirty="0" smtClean="0"/>
              <a:t> </a:t>
            </a:r>
            <a:r>
              <a:rPr lang="cs-CZ" sz="2400" dirty="0" err="1" smtClean="0"/>
              <a:t>the</a:t>
            </a:r>
            <a:r>
              <a:rPr lang="cs-CZ" sz="2400" dirty="0" smtClean="0"/>
              <a:t> street </a:t>
            </a:r>
            <a:r>
              <a:rPr lang="cs-CZ" sz="2400" dirty="0" err="1" smtClean="0"/>
              <a:t>till</a:t>
            </a:r>
            <a:r>
              <a:rPr lang="cs-CZ" sz="2400" dirty="0" smtClean="0"/>
              <a:t> </a:t>
            </a:r>
            <a:r>
              <a:rPr lang="cs-CZ" sz="2400" dirty="0" err="1" smtClean="0"/>
              <a:t>you</a:t>
            </a:r>
            <a:r>
              <a:rPr lang="cs-CZ" sz="2400" dirty="0" smtClean="0"/>
              <a:t> go</a:t>
            </a:r>
          </a:p>
          <a:p>
            <a:pPr marL="0" indent="0">
              <a:buNone/>
            </a:pPr>
            <a:r>
              <a:rPr lang="cs-CZ" sz="2400" dirty="0" smtClean="0"/>
              <a:t>      Go </a:t>
            </a:r>
            <a:r>
              <a:rPr lang="cs-CZ" sz="2400" dirty="0" err="1" smtClean="0"/>
              <a:t>round</a:t>
            </a:r>
            <a:r>
              <a:rPr lang="cs-CZ" sz="2400" dirty="0" smtClean="0"/>
              <a:t> </a:t>
            </a:r>
            <a:r>
              <a:rPr lang="cs-CZ" sz="2400" dirty="0" err="1" smtClean="0"/>
              <a:t>the</a:t>
            </a:r>
            <a:r>
              <a:rPr lang="cs-CZ" sz="2400" dirty="0" smtClean="0"/>
              <a:t> </a:t>
            </a:r>
            <a:r>
              <a:rPr lang="cs-CZ" sz="2400" dirty="0" err="1" smtClean="0"/>
              <a:t>roundabout</a:t>
            </a:r>
            <a:endParaRPr lang="cs-CZ" sz="2400" dirty="0" smtClean="0"/>
          </a:p>
          <a:p>
            <a:pPr marL="0" indent="0">
              <a:buNone/>
            </a:pPr>
            <a:r>
              <a:rPr lang="cs-CZ" sz="2400" dirty="0" smtClean="0"/>
              <a:t>      </a:t>
            </a:r>
            <a:r>
              <a:rPr lang="cs-CZ" sz="2400" dirty="0" err="1" smtClean="0"/>
              <a:t>It</a:t>
            </a:r>
            <a:r>
              <a:rPr lang="cs-CZ" sz="2400" dirty="0" smtClean="0"/>
              <a:t> </a:t>
            </a:r>
            <a:r>
              <a:rPr lang="cs-CZ" sz="2400" dirty="0" err="1"/>
              <a:t>i</a:t>
            </a:r>
            <a:r>
              <a:rPr lang="cs-CZ" sz="2400" dirty="0" err="1" smtClean="0"/>
              <a:t>s</a:t>
            </a:r>
            <a:r>
              <a:rPr lang="cs-CZ" sz="2400" dirty="0" smtClean="0"/>
              <a:t> </a:t>
            </a:r>
            <a:r>
              <a:rPr lang="cs-CZ" sz="2400" dirty="0" err="1" smtClean="0"/>
              <a:t>opposite</a:t>
            </a:r>
            <a:r>
              <a:rPr lang="cs-CZ" sz="2400" dirty="0" smtClean="0"/>
              <a:t>, </a:t>
            </a:r>
            <a:r>
              <a:rPr lang="cs-CZ" sz="2400" dirty="0" err="1" smtClean="0"/>
              <a:t>it</a:t>
            </a:r>
            <a:r>
              <a:rPr lang="cs-CZ" sz="2400" dirty="0" smtClean="0"/>
              <a:t> </a:t>
            </a:r>
            <a:r>
              <a:rPr lang="cs-CZ" sz="2400" dirty="0" err="1" smtClean="0"/>
              <a:t>is</a:t>
            </a:r>
            <a:r>
              <a:rPr lang="cs-CZ" sz="2400" dirty="0" smtClean="0"/>
              <a:t> </a:t>
            </a:r>
            <a:r>
              <a:rPr lang="cs-CZ" sz="2400" dirty="0" err="1" smtClean="0"/>
              <a:t>near</a:t>
            </a:r>
            <a:r>
              <a:rPr lang="cs-CZ" sz="2400" dirty="0" smtClean="0"/>
              <a:t>, </a:t>
            </a:r>
            <a:r>
              <a:rPr lang="cs-CZ" sz="2400" dirty="0" err="1" smtClean="0"/>
              <a:t>it</a:t>
            </a:r>
            <a:r>
              <a:rPr lang="cs-CZ" sz="2400" dirty="0" smtClean="0"/>
              <a:t> </a:t>
            </a:r>
            <a:r>
              <a:rPr lang="cs-CZ" sz="2400" dirty="0" err="1" smtClean="0"/>
              <a:t>is</a:t>
            </a:r>
            <a:r>
              <a:rPr lang="cs-CZ" sz="2400" dirty="0" smtClean="0"/>
              <a:t> on </a:t>
            </a:r>
            <a:r>
              <a:rPr lang="cs-CZ" sz="2400" dirty="0" err="1" smtClean="0"/>
              <a:t>your</a:t>
            </a:r>
            <a:r>
              <a:rPr lang="cs-CZ" sz="2400" dirty="0" smtClean="0"/>
              <a:t> </a:t>
            </a:r>
            <a:r>
              <a:rPr lang="cs-CZ" sz="2400" dirty="0" err="1" smtClean="0"/>
              <a:t>right</a:t>
            </a:r>
            <a:r>
              <a:rPr lang="cs-CZ" sz="2400" dirty="0" smtClean="0"/>
              <a:t>, </a:t>
            </a:r>
            <a:r>
              <a:rPr lang="cs-CZ" sz="2400" dirty="0" err="1" smtClean="0"/>
              <a:t>left</a:t>
            </a:r>
            <a:endParaRPr lang="cs-CZ" sz="2400" dirty="0" smtClean="0"/>
          </a:p>
          <a:p>
            <a:pPr marL="0" indent="0">
              <a:buNone/>
            </a:pPr>
            <a:endParaRPr lang="cs-CZ" sz="2400" dirty="0" smtClean="0"/>
          </a:p>
          <a:p>
            <a:pPr marL="0" indent="0">
              <a:buNone/>
            </a:pPr>
            <a:r>
              <a:rPr lang="cs-CZ" sz="2400" dirty="0"/>
              <a:t>	</a:t>
            </a:r>
            <a:r>
              <a:rPr lang="cs-CZ" sz="2400" dirty="0" smtClean="0"/>
              <a:t>	</a:t>
            </a:r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133452801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 err="1" smtClean="0">
                <a:solidFill>
                  <a:srgbClr val="FF0000"/>
                </a:solidFill>
              </a:rPr>
              <a:t>Asking</a:t>
            </a:r>
            <a:r>
              <a:rPr lang="cs-CZ" sz="3200" dirty="0" smtClean="0">
                <a:solidFill>
                  <a:srgbClr val="FF0000"/>
                </a:solidFill>
              </a:rPr>
              <a:t> </a:t>
            </a:r>
            <a:r>
              <a:rPr lang="cs-CZ" sz="3200" dirty="0" err="1" smtClean="0">
                <a:solidFill>
                  <a:srgbClr val="FF0000"/>
                </a:solidFill>
              </a:rPr>
              <a:t>the</a:t>
            </a:r>
            <a:r>
              <a:rPr lang="cs-CZ" sz="3200" dirty="0" smtClean="0">
                <a:solidFill>
                  <a:srgbClr val="FF0000"/>
                </a:solidFill>
              </a:rPr>
              <a:t> </a:t>
            </a:r>
            <a:r>
              <a:rPr lang="cs-CZ" sz="3200" dirty="0" err="1" smtClean="0">
                <a:solidFill>
                  <a:srgbClr val="FF0000"/>
                </a:solidFill>
              </a:rPr>
              <a:t>way</a:t>
            </a:r>
            <a:r>
              <a:rPr lang="cs-CZ" sz="3200" dirty="0" smtClean="0">
                <a:solidFill>
                  <a:srgbClr val="FF0000"/>
                </a:solidFill>
              </a:rPr>
              <a:t> - </a:t>
            </a:r>
            <a:r>
              <a:rPr lang="cs-CZ" sz="3200" dirty="0" err="1" smtClean="0">
                <a:solidFill>
                  <a:srgbClr val="FF0000"/>
                </a:solidFill>
              </a:rPr>
              <a:t>speaking</a:t>
            </a:r>
            <a:endParaRPr lang="en-GB" sz="3200" dirty="0">
              <a:solidFill>
                <a:srgbClr val="FF0000"/>
              </a:solidFill>
            </a:endParaRPr>
          </a:p>
        </p:txBody>
      </p:sp>
      <p:sp>
        <p:nvSpPr>
          <p:cNvPr id="4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endParaRPr lang="cs-CZ" sz="1800" dirty="0" smtClean="0"/>
          </a:p>
          <a:p>
            <a:r>
              <a:rPr lang="cs-CZ" sz="1800" b="1" dirty="0" err="1" smtClean="0">
                <a:solidFill>
                  <a:srgbClr val="00B0F0"/>
                </a:solidFill>
              </a:rPr>
              <a:t>Translate</a:t>
            </a:r>
            <a:r>
              <a:rPr lang="cs-CZ" sz="1800" b="1" dirty="0" smtClean="0">
                <a:solidFill>
                  <a:srgbClr val="00B0F0"/>
                </a:solidFill>
              </a:rPr>
              <a:t> </a:t>
            </a:r>
            <a:r>
              <a:rPr lang="cs-CZ" sz="1800" b="1" dirty="0" err="1" smtClean="0">
                <a:solidFill>
                  <a:srgbClr val="00B0F0"/>
                </a:solidFill>
              </a:rPr>
              <a:t>words</a:t>
            </a:r>
            <a:r>
              <a:rPr lang="cs-CZ" sz="1800" b="1" dirty="0" smtClean="0">
                <a:solidFill>
                  <a:srgbClr val="00B0F0"/>
                </a:solidFill>
              </a:rPr>
              <a:t> on </a:t>
            </a:r>
            <a:r>
              <a:rPr lang="cs-CZ" sz="1800" b="1" dirty="0" err="1" smtClean="0">
                <a:solidFill>
                  <a:srgbClr val="00B0F0"/>
                </a:solidFill>
              </a:rPr>
              <a:t>the</a:t>
            </a:r>
            <a:r>
              <a:rPr lang="cs-CZ" sz="1800" b="1" dirty="0" smtClean="0">
                <a:solidFill>
                  <a:srgbClr val="00B0F0"/>
                </a:solidFill>
              </a:rPr>
              <a:t> map</a:t>
            </a:r>
          </a:p>
          <a:p>
            <a:r>
              <a:rPr lang="cs-CZ" sz="1800" b="1" dirty="0" smtClean="0">
                <a:solidFill>
                  <a:srgbClr val="00B0F0"/>
                </a:solidFill>
              </a:rPr>
              <a:t>Use a map and make </a:t>
            </a:r>
            <a:r>
              <a:rPr lang="cs-CZ" sz="1800" b="1" dirty="0" err="1" smtClean="0">
                <a:solidFill>
                  <a:srgbClr val="00B0F0"/>
                </a:solidFill>
              </a:rPr>
              <a:t>dialoque</a:t>
            </a:r>
            <a:r>
              <a:rPr lang="cs-CZ" sz="1800" b="1" dirty="0" smtClean="0">
                <a:solidFill>
                  <a:srgbClr val="00B0F0"/>
                </a:solidFill>
              </a:rPr>
              <a:t> </a:t>
            </a:r>
            <a:r>
              <a:rPr lang="cs-CZ" sz="1800" b="1" dirty="0" err="1" smtClean="0">
                <a:solidFill>
                  <a:srgbClr val="00B0F0"/>
                </a:solidFill>
              </a:rPr>
              <a:t>with</a:t>
            </a:r>
            <a:r>
              <a:rPr lang="cs-CZ" sz="1800" b="1" dirty="0" smtClean="0">
                <a:solidFill>
                  <a:srgbClr val="00B0F0"/>
                </a:solidFill>
              </a:rPr>
              <a:t> </a:t>
            </a:r>
            <a:r>
              <a:rPr lang="cs-CZ" sz="1800" b="1" dirty="0" err="1" smtClean="0">
                <a:solidFill>
                  <a:srgbClr val="00B0F0"/>
                </a:solidFill>
              </a:rPr>
              <a:t>your</a:t>
            </a:r>
            <a:r>
              <a:rPr lang="cs-CZ" sz="1800" b="1" dirty="0" smtClean="0">
                <a:solidFill>
                  <a:srgbClr val="00B0F0"/>
                </a:solidFill>
              </a:rPr>
              <a:t> </a:t>
            </a:r>
            <a:r>
              <a:rPr lang="cs-CZ" sz="1800" b="1" dirty="0" err="1" smtClean="0">
                <a:solidFill>
                  <a:srgbClr val="00B0F0"/>
                </a:solidFill>
              </a:rPr>
              <a:t>schoolmates</a:t>
            </a:r>
            <a:endParaRPr lang="cs-CZ" sz="1800" b="1" dirty="0" smtClean="0">
              <a:solidFill>
                <a:srgbClr val="00B0F0"/>
              </a:solidFill>
            </a:endParaRPr>
          </a:p>
          <a:p>
            <a:endParaRPr lang="cs-CZ" sz="1800" dirty="0"/>
          </a:p>
          <a:p>
            <a:r>
              <a:rPr lang="cs-CZ" sz="1800" dirty="0" smtClean="0"/>
              <a:t>Ex.  </a:t>
            </a:r>
            <a:r>
              <a:rPr lang="cs-CZ" sz="1800" dirty="0" err="1" smtClean="0"/>
              <a:t>Is</a:t>
            </a:r>
            <a:r>
              <a:rPr lang="cs-CZ" sz="1800" dirty="0" smtClean="0"/>
              <a:t> </a:t>
            </a:r>
            <a:r>
              <a:rPr lang="cs-CZ" sz="1800" dirty="0" err="1" smtClean="0"/>
              <a:t>there</a:t>
            </a:r>
            <a:r>
              <a:rPr lang="cs-CZ" sz="1800" dirty="0" smtClean="0"/>
              <a:t> a bus stop in </a:t>
            </a:r>
            <a:r>
              <a:rPr lang="cs-CZ" sz="1800" dirty="0" err="1" smtClean="0"/>
              <a:t>your</a:t>
            </a:r>
            <a:r>
              <a:rPr lang="cs-CZ" sz="1800" dirty="0" smtClean="0"/>
              <a:t> map?</a:t>
            </a:r>
          </a:p>
          <a:p>
            <a:pPr marL="0" indent="0">
              <a:buNone/>
            </a:pPr>
            <a:r>
              <a:rPr lang="cs-CZ" sz="1800" dirty="0" smtClean="0"/>
              <a:t>             </a:t>
            </a:r>
            <a:r>
              <a:rPr lang="cs-CZ" sz="1800" dirty="0" err="1" smtClean="0"/>
              <a:t>How</a:t>
            </a:r>
            <a:r>
              <a:rPr lang="cs-CZ" sz="1800" dirty="0" smtClean="0"/>
              <a:t> </a:t>
            </a:r>
            <a:r>
              <a:rPr lang="cs-CZ" sz="1800" dirty="0" err="1" smtClean="0"/>
              <a:t>can</a:t>
            </a:r>
            <a:r>
              <a:rPr lang="cs-CZ" sz="1800" dirty="0" smtClean="0"/>
              <a:t> I </a:t>
            </a:r>
            <a:r>
              <a:rPr lang="cs-CZ" sz="1800" dirty="0" err="1" smtClean="0"/>
              <a:t>get</a:t>
            </a:r>
            <a:r>
              <a:rPr lang="cs-CZ" sz="1800" dirty="0" smtClean="0"/>
              <a:t> </a:t>
            </a:r>
            <a:r>
              <a:rPr lang="cs-CZ" sz="1800" dirty="0" err="1" smtClean="0"/>
              <a:t>there</a:t>
            </a:r>
            <a:r>
              <a:rPr lang="cs-CZ" sz="1800" dirty="0" smtClean="0"/>
              <a:t> </a:t>
            </a:r>
            <a:r>
              <a:rPr lang="cs-CZ" sz="1800" dirty="0" err="1" smtClean="0"/>
              <a:t>from</a:t>
            </a:r>
            <a:r>
              <a:rPr lang="cs-CZ" sz="1800" dirty="0" smtClean="0"/>
              <a:t>  „ </a:t>
            </a:r>
            <a:r>
              <a:rPr lang="cs-CZ" sz="1800" dirty="0" err="1" smtClean="0"/>
              <a:t>the</a:t>
            </a:r>
            <a:r>
              <a:rPr lang="cs-CZ" sz="1800" dirty="0" smtClean="0"/>
              <a:t> </a:t>
            </a:r>
            <a:r>
              <a:rPr lang="cs-CZ" sz="1800" dirty="0" err="1" smtClean="0"/>
              <a:t>swimming</a:t>
            </a:r>
            <a:r>
              <a:rPr lang="cs-CZ" sz="1800" dirty="0" smtClean="0"/>
              <a:t> pool “ ?</a:t>
            </a:r>
            <a:endParaRPr lang="en-GB" sz="1800" dirty="0"/>
          </a:p>
        </p:txBody>
      </p:sp>
    </p:spTree>
    <p:extLst>
      <p:ext uri="{BB962C8B-B14F-4D97-AF65-F5344CB8AC3E}">
        <p14:creationId xmlns:p14="http://schemas.microsoft.com/office/powerpoint/2010/main" val="126704962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6706" y="274638"/>
            <a:ext cx="7803308" cy="562074"/>
          </a:xfrm>
        </p:spPr>
        <p:txBody>
          <a:bodyPr>
            <a:normAutofit/>
          </a:bodyPr>
          <a:lstStyle/>
          <a:p>
            <a:r>
              <a:rPr lang="cs-CZ" sz="2400" dirty="0" err="1" smtClean="0"/>
              <a:t>Town</a:t>
            </a:r>
            <a:endParaRPr lang="en-GB" sz="2400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251520" y="836712"/>
            <a:ext cx="8424936" cy="5904656"/>
          </a:xfrm>
        </p:spPr>
        <p:txBody>
          <a:bodyPr>
            <a:normAutofit/>
          </a:bodyPr>
          <a:lstStyle/>
          <a:p>
            <a:pPr marL="0" indent="0">
              <a:buNone/>
            </a:pPr>
            <a:endParaRPr lang="en-GB" sz="2000" dirty="0"/>
          </a:p>
        </p:txBody>
      </p:sp>
      <p:pic>
        <p:nvPicPr>
          <p:cNvPr id="6" name="Picture 2" descr="C:\Documents and Settings\Administrator\Local Settings\Temporary Internet Files\Content.IE5\6VF7A072\MP900402715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22448" y="1268640"/>
            <a:ext cx="1080560" cy="13513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3" descr="C:\Documents and Settings\Administrator\Local Settings\Temporary Internet Files\Content.IE5\D6KVT6FT\MP900433198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02522" y="4509120"/>
            <a:ext cx="1053654" cy="125154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Picture 4" descr="C:\Documents and Settings\Administrator\Local Settings\Temporary Internet Files\Content.IE5\6VF7A072\MP900227586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23898" y="5475342"/>
            <a:ext cx="964703" cy="7136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Picture 5" descr="C:\Documents and Settings\Administrator\Local Settings\Temporary Internet Files\Content.IE5\B2R0ZQT9\MP900149093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04343" y="1786079"/>
            <a:ext cx="724364" cy="6348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" name="Picture 6" descr="C:\Documents and Settings\Administrator\Local Settings\Temporary Internet Files\Content.IE5\D6KVT6FT\MC900434183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52569" y="1944334"/>
            <a:ext cx="1302585" cy="6354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" name="Picture 8" descr="C:\Documents and Settings\Administrator\Local Settings\Temporary Internet Files\Content.IE5\B2R0ZQT9\MP900289938[1]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68144" y="3699530"/>
            <a:ext cx="1080120" cy="82477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" name="Picture 14" descr="C:\Documents and Settings\Administrator\Local Settings\Temporary Internet Files\Content.IE5\D6KVT6FT\MC900412040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99216" y="1954171"/>
            <a:ext cx="1529991" cy="9531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3" name="Picture 16" descr="C:\Documents and Settings\Administrator\Local Settings\Temporary Internet Files\Content.IE5\D6KVT6FT\MP900431105[1].jpg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44208" y="5575272"/>
            <a:ext cx="1008112" cy="92213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4" name="Picture 17" descr="C:\Documents and Settings\Administrator\Local Settings\Temporary Internet Files\Content.IE5\B2R0ZQT9\MC900279664[1].wmf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49279" y="4690627"/>
            <a:ext cx="768638" cy="5740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5" name="Picture 20" descr="C:\Documents and Settings\Administrator\Local Settings\Temporary Internet Files\Content.IE5\B2R0ZQT9\MP900185109[1].jpg"/>
          <p:cNvPicPr>
            <a:picLocks noChangeAspect="1" noChangeArrowheads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1036" y="4263596"/>
            <a:ext cx="893376" cy="5836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6" name="Picture 21" descr="C:\Documents and Settings\Administrator\Local Settings\Temporary Internet Files\Content.IE5\B2R0ZQT9\MP900434101[1].jpg"/>
          <p:cNvPicPr>
            <a:picLocks noChangeAspect="1" noChangeArrowheads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29081" y="4977633"/>
            <a:ext cx="380818" cy="46851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7" name="Picture 22" descr="C:\Documents and Settings\Administrator\Local Settings\Temporary Internet Files\Content.IE5\6VF7A072\MC900432435[1].wmf"/>
          <p:cNvPicPr>
            <a:picLocks noChangeAspect="1" noChangeArrowheads="1"/>
          </p:cNvPicPr>
          <p:nvPr/>
        </p:nvPicPr>
        <p:blipFill>
          <a:blip r:embed="rId1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14452" y="2759623"/>
            <a:ext cx="1445662" cy="10543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8" name="Picture 23" descr="C:\Documents and Settings\Administrator\Local Settings\Temporary Internet Files\Content.IE5\B2R0ZQT9\MC900413190[1].wmf"/>
          <p:cNvPicPr>
            <a:picLocks noChangeAspect="1" noChangeArrowheads="1"/>
          </p:cNvPicPr>
          <p:nvPr/>
        </p:nvPicPr>
        <p:blipFill>
          <a:blip r:embed="rId1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68000" y="3648828"/>
            <a:ext cx="484924" cy="5040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9" name="Picture 26" descr="C:\Documents and Settings\Administrator\Local Settings\Temporary Internet Files\Content.IE5\D6KVT6FT\MP900403394[1].jpg"/>
          <p:cNvPicPr>
            <a:picLocks noChangeAspect="1" noChangeArrowheads="1"/>
          </p:cNvPicPr>
          <p:nvPr/>
        </p:nvPicPr>
        <p:blipFill>
          <a:blip r:embed="rId1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69226" y="5191094"/>
            <a:ext cx="845246" cy="84524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" name="Picture 17" descr="C:\Documents and Settings\Administrator\Local Settings\Temporary Internet Files\Content.IE5\B2R0ZQT9\MC900279664[1].wmf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02659" y="1499073"/>
            <a:ext cx="768638" cy="5740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1" name="Picture 17" descr="C:\Documents and Settings\Administrator\Local Settings\Temporary Internet Files\Content.IE5\B2R0ZQT9\MC900279664[1].wmf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53680" y="5874428"/>
            <a:ext cx="768638" cy="5740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2" name="Picture 23" descr="C:\Documents and Settings\Administrator\Local Settings\Temporary Internet Files\Content.IE5\B2R0ZQT9\MC900413190[1].wmf"/>
          <p:cNvPicPr>
            <a:picLocks noChangeAspect="1" noChangeArrowheads="1"/>
          </p:cNvPicPr>
          <p:nvPr/>
        </p:nvPicPr>
        <p:blipFill>
          <a:blip r:embed="rId1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67396" y="2178697"/>
            <a:ext cx="484924" cy="5040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3" name="Picture 23" descr="C:\Documents and Settings\Administrator\Local Settings\Temporary Internet Files\Content.IE5\B2R0ZQT9\MC900413190[1].wmf"/>
          <p:cNvPicPr>
            <a:picLocks noChangeAspect="1" noChangeArrowheads="1"/>
          </p:cNvPicPr>
          <p:nvPr/>
        </p:nvPicPr>
        <p:blipFill>
          <a:blip r:embed="rId1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77150" y="3648828"/>
            <a:ext cx="484924" cy="5040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4" name="Picture 23" descr="C:\Documents and Settings\Administrator\Local Settings\Temporary Internet Files\Content.IE5\B2R0ZQT9\MC900413190[1].wmf"/>
          <p:cNvPicPr>
            <a:picLocks noChangeAspect="1" noChangeArrowheads="1"/>
          </p:cNvPicPr>
          <p:nvPr/>
        </p:nvPicPr>
        <p:blipFill>
          <a:blip r:embed="rId1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09858" y="3699530"/>
            <a:ext cx="484924" cy="5040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5" name="Obdélník 24"/>
          <p:cNvSpPr/>
          <p:nvPr/>
        </p:nvSpPr>
        <p:spPr>
          <a:xfrm>
            <a:off x="4452845" y="3813959"/>
            <a:ext cx="168877" cy="2347475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6" name="Obdélník 25"/>
          <p:cNvSpPr/>
          <p:nvPr/>
        </p:nvSpPr>
        <p:spPr>
          <a:xfrm>
            <a:off x="4422318" y="1240126"/>
            <a:ext cx="206579" cy="150485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7" name="Šipka ve tvaru U 26"/>
          <p:cNvSpPr/>
          <p:nvPr/>
        </p:nvSpPr>
        <p:spPr>
          <a:xfrm>
            <a:off x="5520042" y="3306186"/>
            <a:ext cx="109307" cy="45719"/>
          </a:xfrm>
          <a:prstGeom prst="utur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28" name="Šipka nahoru, doprava i doleva 27"/>
          <p:cNvSpPr/>
          <p:nvPr/>
        </p:nvSpPr>
        <p:spPr>
          <a:xfrm>
            <a:off x="3912341" y="1018013"/>
            <a:ext cx="1216152" cy="850392"/>
          </a:xfrm>
          <a:prstGeom prst="leftRightUp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9" name="Šipka ve tvaru U 28"/>
          <p:cNvSpPr/>
          <p:nvPr/>
        </p:nvSpPr>
        <p:spPr>
          <a:xfrm rot="16200000" flipH="1">
            <a:off x="2962373" y="3209916"/>
            <a:ext cx="886968" cy="877824"/>
          </a:xfrm>
          <a:prstGeom prst="utur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30" name="Šipka ohnutá nahoru 29"/>
          <p:cNvSpPr/>
          <p:nvPr/>
        </p:nvSpPr>
        <p:spPr>
          <a:xfrm>
            <a:off x="4464023" y="5575272"/>
            <a:ext cx="850392" cy="731520"/>
          </a:xfrm>
          <a:prstGeom prst="bentUp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1" name="Šipka ohnutá nahoru 30"/>
          <p:cNvSpPr/>
          <p:nvPr/>
        </p:nvSpPr>
        <p:spPr>
          <a:xfrm>
            <a:off x="5260114" y="3286791"/>
            <a:ext cx="54301" cy="45719"/>
          </a:xfrm>
          <a:prstGeom prst="bentUp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2" name="Šipka ohnutá nahoru 31"/>
          <p:cNvSpPr/>
          <p:nvPr/>
        </p:nvSpPr>
        <p:spPr>
          <a:xfrm>
            <a:off x="6115968" y="2675438"/>
            <a:ext cx="850392" cy="731520"/>
          </a:xfrm>
          <a:prstGeom prst="bentUp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3" name="Šipka nahoru, doprava i doleva 32"/>
          <p:cNvSpPr/>
          <p:nvPr/>
        </p:nvSpPr>
        <p:spPr>
          <a:xfrm rot="16200000" flipV="1">
            <a:off x="7661512" y="2536693"/>
            <a:ext cx="1216152" cy="1500196"/>
          </a:xfrm>
          <a:prstGeom prst="leftRightUp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4" name="Obdélník 33"/>
          <p:cNvSpPr/>
          <p:nvPr/>
        </p:nvSpPr>
        <p:spPr>
          <a:xfrm>
            <a:off x="5211406" y="3205343"/>
            <a:ext cx="2503392" cy="265173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POST  STREET</a:t>
            </a:r>
            <a:endParaRPr lang="cs-CZ" dirty="0"/>
          </a:p>
        </p:txBody>
      </p:sp>
      <p:sp>
        <p:nvSpPr>
          <p:cNvPr id="35" name="TextovéPole 34"/>
          <p:cNvSpPr txBox="1"/>
          <p:nvPr/>
        </p:nvSpPr>
        <p:spPr>
          <a:xfrm>
            <a:off x="1337724" y="836712"/>
            <a:ext cx="92730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kostel</a:t>
            </a:r>
            <a:endParaRPr lang="cs-CZ" dirty="0"/>
          </a:p>
        </p:txBody>
      </p:sp>
      <p:sp>
        <p:nvSpPr>
          <p:cNvPr id="36" name="TextovéPole 35"/>
          <p:cNvSpPr txBox="1"/>
          <p:nvPr/>
        </p:nvSpPr>
        <p:spPr>
          <a:xfrm>
            <a:off x="6444208" y="1499073"/>
            <a:ext cx="76565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rybník</a:t>
            </a:r>
            <a:endParaRPr lang="cs-CZ" dirty="0"/>
          </a:p>
        </p:txBody>
      </p:sp>
      <p:sp>
        <p:nvSpPr>
          <p:cNvPr id="37" name="TextovéPole 36"/>
          <p:cNvSpPr txBox="1"/>
          <p:nvPr/>
        </p:nvSpPr>
        <p:spPr>
          <a:xfrm>
            <a:off x="5145359" y="1499073"/>
            <a:ext cx="95251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stadion</a:t>
            </a:r>
            <a:endParaRPr lang="cs-CZ" dirty="0"/>
          </a:p>
        </p:txBody>
      </p:sp>
      <p:sp>
        <p:nvSpPr>
          <p:cNvPr id="38" name="Šipka ohnutá nahoru 37"/>
          <p:cNvSpPr/>
          <p:nvPr/>
        </p:nvSpPr>
        <p:spPr>
          <a:xfrm>
            <a:off x="5149499" y="2636007"/>
            <a:ext cx="609228" cy="731520"/>
          </a:xfrm>
          <a:prstGeom prst="bentUp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9" name="Tvar L 38"/>
          <p:cNvSpPr/>
          <p:nvPr/>
        </p:nvSpPr>
        <p:spPr>
          <a:xfrm>
            <a:off x="2119027" y="2920269"/>
            <a:ext cx="914400" cy="564190"/>
          </a:xfrm>
          <a:prstGeom prst="corne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0" name="Obdélník 39"/>
          <p:cNvSpPr/>
          <p:nvPr/>
        </p:nvSpPr>
        <p:spPr>
          <a:xfrm>
            <a:off x="1493685" y="3177912"/>
            <a:ext cx="2351083" cy="283719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MAIN  STREET</a:t>
            </a:r>
            <a:endParaRPr lang="cs-CZ" dirty="0"/>
          </a:p>
        </p:txBody>
      </p:sp>
      <p:sp>
        <p:nvSpPr>
          <p:cNvPr id="41" name="TextovéPole 40"/>
          <p:cNvSpPr txBox="1"/>
          <p:nvPr/>
        </p:nvSpPr>
        <p:spPr>
          <a:xfrm>
            <a:off x="2579382" y="6036340"/>
            <a:ext cx="107429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pekárna</a:t>
            </a:r>
            <a:endParaRPr lang="cs-CZ" dirty="0"/>
          </a:p>
        </p:txBody>
      </p:sp>
      <p:sp>
        <p:nvSpPr>
          <p:cNvPr id="42" name="TextovéPole 41"/>
          <p:cNvSpPr txBox="1"/>
          <p:nvPr/>
        </p:nvSpPr>
        <p:spPr>
          <a:xfrm>
            <a:off x="1235353" y="6221006"/>
            <a:ext cx="143387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nádraží</a:t>
            </a:r>
            <a:endParaRPr lang="cs-CZ" dirty="0"/>
          </a:p>
        </p:txBody>
      </p:sp>
      <p:sp>
        <p:nvSpPr>
          <p:cNvPr id="43" name="TextovéPole 42"/>
          <p:cNvSpPr txBox="1"/>
          <p:nvPr/>
        </p:nvSpPr>
        <p:spPr>
          <a:xfrm>
            <a:off x="2579382" y="1786079"/>
            <a:ext cx="75359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park</a:t>
            </a:r>
            <a:endParaRPr lang="cs-CZ" dirty="0"/>
          </a:p>
        </p:txBody>
      </p:sp>
      <p:sp>
        <p:nvSpPr>
          <p:cNvPr id="44" name="TextovéPole 43"/>
          <p:cNvSpPr txBox="1"/>
          <p:nvPr/>
        </p:nvSpPr>
        <p:spPr>
          <a:xfrm>
            <a:off x="6861874" y="4403621"/>
            <a:ext cx="95048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tržiště</a:t>
            </a:r>
            <a:endParaRPr lang="cs-CZ" dirty="0"/>
          </a:p>
        </p:txBody>
      </p:sp>
      <p:sp>
        <p:nvSpPr>
          <p:cNvPr id="45" name="TextovéPole 44"/>
          <p:cNvSpPr txBox="1"/>
          <p:nvPr/>
        </p:nvSpPr>
        <p:spPr>
          <a:xfrm>
            <a:off x="7519490" y="6036340"/>
            <a:ext cx="74052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bazén</a:t>
            </a:r>
            <a:endParaRPr lang="cs-CZ" dirty="0"/>
          </a:p>
        </p:txBody>
      </p:sp>
      <p:sp>
        <p:nvSpPr>
          <p:cNvPr id="46" name="TextovéPole 45"/>
          <p:cNvSpPr txBox="1"/>
          <p:nvPr/>
        </p:nvSpPr>
        <p:spPr>
          <a:xfrm>
            <a:off x="5102522" y="4403621"/>
            <a:ext cx="65620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škola</a:t>
            </a:r>
            <a:endParaRPr lang="cs-CZ" dirty="0"/>
          </a:p>
        </p:txBody>
      </p:sp>
      <p:sp>
        <p:nvSpPr>
          <p:cNvPr id="47" name="TextovéPole 46"/>
          <p:cNvSpPr txBox="1"/>
          <p:nvPr/>
        </p:nvSpPr>
        <p:spPr>
          <a:xfrm>
            <a:off x="1235352" y="3777026"/>
            <a:ext cx="94179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továrna</a:t>
            </a:r>
            <a:endParaRPr lang="cs-CZ" dirty="0"/>
          </a:p>
        </p:txBody>
      </p:sp>
      <p:sp>
        <p:nvSpPr>
          <p:cNvPr id="48" name="Ovál 47"/>
          <p:cNvSpPr/>
          <p:nvPr/>
        </p:nvSpPr>
        <p:spPr>
          <a:xfrm>
            <a:off x="2265032" y="4069046"/>
            <a:ext cx="2054703" cy="1098268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náměstí</a:t>
            </a:r>
            <a:endParaRPr lang="cs-CZ" dirty="0"/>
          </a:p>
        </p:txBody>
      </p:sp>
      <p:sp>
        <p:nvSpPr>
          <p:cNvPr id="49" name="Šipka ve tvaru U 48"/>
          <p:cNvSpPr/>
          <p:nvPr/>
        </p:nvSpPr>
        <p:spPr>
          <a:xfrm rot="16200000">
            <a:off x="611289" y="2552552"/>
            <a:ext cx="886968" cy="877824"/>
          </a:xfrm>
          <a:prstGeom prst="utur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50" name="Zahnutá šipka dolů 49"/>
          <p:cNvSpPr/>
          <p:nvPr/>
        </p:nvSpPr>
        <p:spPr>
          <a:xfrm rot="5400000" flipH="1" flipV="1">
            <a:off x="233387" y="3429785"/>
            <a:ext cx="1216152" cy="731520"/>
          </a:xfrm>
          <a:prstGeom prst="curved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51" name="Ohnutá šipka 50"/>
          <p:cNvSpPr/>
          <p:nvPr/>
        </p:nvSpPr>
        <p:spPr>
          <a:xfrm rot="5400000">
            <a:off x="3631091" y="4913476"/>
            <a:ext cx="813816" cy="868680"/>
          </a:xfrm>
          <a:prstGeom prst="ben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52" name="TextovéPole 51"/>
          <p:cNvSpPr txBox="1"/>
          <p:nvPr/>
        </p:nvSpPr>
        <p:spPr>
          <a:xfrm>
            <a:off x="7714798" y="4977633"/>
            <a:ext cx="110567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pošta</a:t>
            </a:r>
            <a:endParaRPr lang="cs-CZ" dirty="0"/>
          </a:p>
        </p:txBody>
      </p:sp>
      <p:pic>
        <p:nvPicPr>
          <p:cNvPr id="53" name="Picture 28" descr="C:\Documents and Settings\Administrator\Local Settings\Temporary Internet Files\Content.IE5\HS4HATAC\MP900422696[1].jpg"/>
          <p:cNvPicPr>
            <a:picLocks noChangeAspect="1" noChangeArrowheads="1"/>
          </p:cNvPicPr>
          <p:nvPr/>
        </p:nvPicPr>
        <p:blipFill>
          <a:blip r:embed="rId1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30402" y="4772953"/>
            <a:ext cx="372257" cy="32373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4" name="TextovéPole 53"/>
          <p:cNvSpPr txBox="1"/>
          <p:nvPr/>
        </p:nvSpPr>
        <p:spPr>
          <a:xfrm>
            <a:off x="2630422" y="4042374"/>
            <a:ext cx="88405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banka</a:t>
            </a:r>
            <a:endParaRPr lang="cs-CZ" dirty="0"/>
          </a:p>
        </p:txBody>
      </p:sp>
      <p:sp>
        <p:nvSpPr>
          <p:cNvPr id="55" name="TextovéPole 54"/>
          <p:cNvSpPr txBox="1"/>
          <p:nvPr/>
        </p:nvSpPr>
        <p:spPr>
          <a:xfrm>
            <a:off x="3514472" y="4690627"/>
            <a:ext cx="101113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kavárna</a:t>
            </a:r>
            <a:endParaRPr lang="cs-CZ" dirty="0"/>
          </a:p>
        </p:txBody>
      </p:sp>
      <p:sp>
        <p:nvSpPr>
          <p:cNvPr id="56" name="TextovéPole 55"/>
          <p:cNvSpPr txBox="1"/>
          <p:nvPr/>
        </p:nvSpPr>
        <p:spPr>
          <a:xfrm>
            <a:off x="3405855" y="3877977"/>
            <a:ext cx="111975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knihovna</a:t>
            </a:r>
            <a:endParaRPr lang="cs-CZ" dirty="0"/>
          </a:p>
        </p:txBody>
      </p:sp>
      <p:sp>
        <p:nvSpPr>
          <p:cNvPr id="57" name="TextovéPole 56"/>
          <p:cNvSpPr txBox="1"/>
          <p:nvPr/>
        </p:nvSpPr>
        <p:spPr>
          <a:xfrm>
            <a:off x="2033598" y="4264606"/>
            <a:ext cx="93334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radnice</a:t>
            </a:r>
            <a:endParaRPr lang="cs-CZ" dirty="0"/>
          </a:p>
        </p:txBody>
      </p:sp>
      <p:sp>
        <p:nvSpPr>
          <p:cNvPr id="58" name="TextovéPole 57"/>
          <p:cNvSpPr txBox="1"/>
          <p:nvPr/>
        </p:nvSpPr>
        <p:spPr>
          <a:xfrm>
            <a:off x="5211406" y="1499073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8449194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 nodePh="1">
                                  <p:stCondLst>
                                    <p:cond delay="0"/>
                                  </p:stCondLst>
                                  <p:endCondLst>
                                    <p:cond evt="begin" delay="0">
                                      <p:tn val="5"/>
                                    </p:cond>
                                  </p:end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 err="1" smtClean="0">
                <a:solidFill>
                  <a:srgbClr val="FF0000"/>
                </a:solidFill>
              </a:rPr>
              <a:t>Describe</a:t>
            </a:r>
            <a:r>
              <a:rPr lang="cs-CZ" sz="3200" dirty="0" smtClean="0">
                <a:solidFill>
                  <a:srgbClr val="FF0000"/>
                </a:solidFill>
              </a:rPr>
              <a:t> </a:t>
            </a:r>
            <a:r>
              <a:rPr lang="cs-CZ" sz="3200" dirty="0" err="1" smtClean="0">
                <a:solidFill>
                  <a:srgbClr val="FF0000"/>
                </a:solidFill>
              </a:rPr>
              <a:t>your</a:t>
            </a:r>
            <a:r>
              <a:rPr lang="cs-CZ" sz="3200" dirty="0" smtClean="0">
                <a:solidFill>
                  <a:srgbClr val="FF0000"/>
                </a:solidFill>
              </a:rPr>
              <a:t> </a:t>
            </a:r>
            <a:r>
              <a:rPr lang="cs-CZ" sz="3200" dirty="0" err="1" smtClean="0">
                <a:solidFill>
                  <a:srgbClr val="FF0000"/>
                </a:solidFill>
              </a:rPr>
              <a:t>way</a:t>
            </a:r>
            <a:r>
              <a:rPr lang="cs-CZ" sz="3200" dirty="0" smtClean="0">
                <a:solidFill>
                  <a:srgbClr val="FF0000"/>
                </a:solidFill>
              </a:rPr>
              <a:t> </a:t>
            </a:r>
            <a:endParaRPr lang="en-GB" sz="3200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2400" dirty="0" smtClean="0"/>
              <a:t>  </a:t>
            </a:r>
          </a:p>
          <a:p>
            <a:pPr marL="0" indent="0">
              <a:buNone/>
            </a:pPr>
            <a:r>
              <a:rPr lang="cs-CZ" sz="2400" dirty="0" smtClean="0"/>
              <a:t>  </a:t>
            </a:r>
            <a:r>
              <a:rPr lang="cs-CZ" sz="2400" dirty="0" err="1" smtClean="0"/>
              <a:t>from</a:t>
            </a:r>
            <a:r>
              <a:rPr lang="cs-CZ" sz="2400" dirty="0" smtClean="0"/>
              <a:t> </a:t>
            </a:r>
            <a:r>
              <a:rPr lang="cs-CZ" sz="2400" dirty="0" err="1" smtClean="0"/>
              <a:t>home</a:t>
            </a:r>
            <a:r>
              <a:rPr lang="cs-CZ" sz="2400" dirty="0" smtClean="0"/>
              <a:t> to </a:t>
            </a:r>
            <a:r>
              <a:rPr lang="cs-CZ" sz="2400" dirty="0" err="1" smtClean="0"/>
              <a:t>the</a:t>
            </a:r>
            <a:r>
              <a:rPr lang="cs-CZ" sz="2400" dirty="0" smtClean="0"/>
              <a:t> </a:t>
            </a:r>
            <a:r>
              <a:rPr lang="cs-CZ" sz="2400" dirty="0" err="1" smtClean="0"/>
              <a:t>school</a:t>
            </a:r>
            <a:r>
              <a:rPr lang="cs-CZ" sz="2400" dirty="0" smtClean="0"/>
              <a:t> </a:t>
            </a:r>
          </a:p>
          <a:p>
            <a:pPr marL="0" indent="0">
              <a:buNone/>
            </a:pPr>
            <a:r>
              <a:rPr lang="cs-CZ" sz="2400" dirty="0" smtClean="0"/>
              <a:t>  </a:t>
            </a:r>
            <a:r>
              <a:rPr lang="cs-CZ" sz="2400" dirty="0" err="1" smtClean="0"/>
              <a:t>from</a:t>
            </a:r>
            <a:r>
              <a:rPr lang="cs-CZ" sz="2400" dirty="0" smtClean="0"/>
              <a:t>  </a:t>
            </a:r>
            <a:r>
              <a:rPr lang="cs-CZ" sz="2400" dirty="0" err="1" smtClean="0"/>
              <a:t>railwaystation</a:t>
            </a:r>
            <a:r>
              <a:rPr lang="cs-CZ" sz="2400" dirty="0" smtClean="0"/>
              <a:t> to </a:t>
            </a:r>
            <a:r>
              <a:rPr lang="cs-CZ" sz="2400" dirty="0" err="1" smtClean="0"/>
              <a:t>the</a:t>
            </a:r>
            <a:r>
              <a:rPr lang="cs-CZ" sz="2400" dirty="0" smtClean="0"/>
              <a:t> supermarket</a:t>
            </a:r>
          </a:p>
          <a:p>
            <a:pPr marL="0" indent="0">
              <a:buNone/>
            </a:pPr>
            <a:r>
              <a:rPr lang="cs-CZ" sz="2400" dirty="0" smtClean="0"/>
              <a:t>  </a:t>
            </a:r>
            <a:r>
              <a:rPr lang="cs-CZ" sz="2400" dirty="0" err="1" smtClean="0"/>
              <a:t>from</a:t>
            </a:r>
            <a:r>
              <a:rPr lang="cs-CZ" sz="2400" dirty="0" smtClean="0"/>
              <a:t> </a:t>
            </a:r>
            <a:r>
              <a:rPr lang="cs-CZ" sz="2400" dirty="0" err="1" smtClean="0"/>
              <a:t>the</a:t>
            </a:r>
            <a:r>
              <a:rPr lang="cs-CZ" sz="2400" dirty="0" smtClean="0"/>
              <a:t> </a:t>
            </a:r>
            <a:r>
              <a:rPr lang="cs-CZ" sz="2400" dirty="0" err="1" smtClean="0"/>
              <a:t>church</a:t>
            </a:r>
            <a:r>
              <a:rPr lang="cs-CZ" sz="2400" dirty="0" smtClean="0"/>
              <a:t> to </a:t>
            </a:r>
            <a:r>
              <a:rPr lang="cs-CZ" sz="2400" dirty="0" err="1" smtClean="0"/>
              <a:t>the</a:t>
            </a:r>
            <a:r>
              <a:rPr lang="cs-CZ" sz="2400" dirty="0" smtClean="0"/>
              <a:t> </a:t>
            </a:r>
            <a:r>
              <a:rPr lang="cs-CZ" sz="2400" dirty="0" err="1" smtClean="0"/>
              <a:t>factory</a:t>
            </a:r>
            <a:r>
              <a:rPr lang="cs-CZ" sz="2400" dirty="0" smtClean="0"/>
              <a:t> </a:t>
            </a:r>
          </a:p>
          <a:p>
            <a:pPr marL="0" indent="0">
              <a:buNone/>
            </a:pPr>
            <a:r>
              <a:rPr lang="cs-CZ" sz="2400" dirty="0" smtClean="0"/>
              <a:t>  </a:t>
            </a:r>
            <a:r>
              <a:rPr lang="cs-CZ" sz="2400" dirty="0" err="1" smtClean="0"/>
              <a:t>from</a:t>
            </a:r>
            <a:r>
              <a:rPr lang="cs-CZ" sz="2400" dirty="0" smtClean="0"/>
              <a:t> </a:t>
            </a:r>
            <a:r>
              <a:rPr lang="cs-CZ" sz="2400" dirty="0" err="1" smtClean="0"/>
              <a:t>the</a:t>
            </a:r>
            <a:r>
              <a:rPr lang="cs-CZ" sz="2400" dirty="0" smtClean="0"/>
              <a:t> square to </a:t>
            </a:r>
            <a:r>
              <a:rPr lang="cs-CZ" sz="2400" dirty="0" err="1" smtClean="0"/>
              <a:t>the</a:t>
            </a:r>
            <a:r>
              <a:rPr lang="cs-CZ" sz="2400" dirty="0" smtClean="0"/>
              <a:t> gymnasium</a:t>
            </a:r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126468101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dirty="0" smtClean="0"/>
              <a:t>Citace</a:t>
            </a:r>
            <a:endParaRPr lang="en-GB" sz="3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sz="2400" dirty="0" smtClean="0"/>
              <a:t>Text a mapa jsou vytvořeny autorem materiálu</a:t>
            </a:r>
          </a:p>
          <a:p>
            <a:pPr marL="0" indent="0">
              <a:buNone/>
            </a:pPr>
            <a:r>
              <a:rPr lang="cs-CZ" sz="2400" dirty="0" smtClean="0"/>
              <a:t>2011-28-11</a:t>
            </a:r>
          </a:p>
          <a:p>
            <a:pPr marL="0" indent="0">
              <a:buNone/>
            </a:pPr>
            <a:r>
              <a:rPr lang="cs-CZ" sz="2400" dirty="0" smtClean="0"/>
              <a:t>Obrázky </a:t>
            </a:r>
            <a:r>
              <a:rPr lang="cs-CZ" sz="2400" smtClean="0"/>
              <a:t>– </a:t>
            </a:r>
            <a:r>
              <a:rPr lang="cs-CZ" sz="2400" smtClean="0"/>
              <a:t>Otevřená </a:t>
            </a:r>
            <a:r>
              <a:rPr lang="cs-CZ" sz="2400" dirty="0" smtClean="0"/>
              <a:t>galerie Microsoft </a:t>
            </a:r>
            <a:r>
              <a:rPr lang="cs-CZ" sz="2400" dirty="0" err="1" smtClean="0"/>
              <a:t>office</a:t>
            </a:r>
            <a:endParaRPr lang="cs-CZ" sz="2400" dirty="0" smtClean="0"/>
          </a:p>
          <a:p>
            <a:pPr marL="0" indent="0">
              <a:buNone/>
            </a:pPr>
            <a:r>
              <a:rPr lang="cs-CZ" sz="2400" dirty="0" smtClean="0"/>
              <a:t>2011- 28-11</a:t>
            </a:r>
            <a:endParaRPr lang="cs-CZ" sz="2400" dirty="0"/>
          </a:p>
          <a:p>
            <a:pPr marL="0" indent="0">
              <a:buNone/>
            </a:pPr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88580197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304</TotalTime>
  <Words>256</Words>
  <Application>Microsoft Office PowerPoint</Application>
  <PresentationFormat>Předvádění na obrazovce (4:3)</PresentationFormat>
  <Paragraphs>67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Motiv systému Office</vt:lpstr>
      <vt:lpstr>Prezentace aplikace PowerPoint</vt:lpstr>
      <vt:lpstr>Anotace</vt:lpstr>
      <vt:lpstr>Useful phrases</vt:lpstr>
      <vt:lpstr>Asking the way - speaking</vt:lpstr>
      <vt:lpstr>Town</vt:lpstr>
      <vt:lpstr>Describe your way </vt:lpstr>
      <vt:lpstr>Citace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08DK</dc:creator>
  <cp:lastModifiedBy>08DK</cp:lastModifiedBy>
  <cp:revision>32</cp:revision>
  <dcterms:created xsi:type="dcterms:W3CDTF">2011-11-07T19:03:56Z</dcterms:created>
  <dcterms:modified xsi:type="dcterms:W3CDTF">2012-01-04T07:46:30Z</dcterms:modified>
</cp:coreProperties>
</file>