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72" r:id="rId4"/>
    <p:sldId id="258" r:id="rId5"/>
    <p:sldId id="267" r:id="rId6"/>
    <p:sldId id="259" r:id="rId7"/>
    <p:sldId id="268" r:id="rId8"/>
    <p:sldId id="260" r:id="rId9"/>
    <p:sldId id="269" r:id="rId10"/>
    <p:sldId id="261" r:id="rId11"/>
    <p:sldId id="270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VY_32_INOVACE_11_Angličtina </a:t>
          </a:r>
          <a:r>
            <a:rPr lang="cs-CZ" sz="2000" dirty="0" smtClean="0"/>
            <a:t>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Test </a:t>
          </a:r>
          <a:r>
            <a:rPr lang="cs-CZ" sz="2000" dirty="0" err="1" smtClean="0"/>
            <a:t>revision</a:t>
          </a:r>
          <a:r>
            <a:rPr lang="cs-CZ" sz="2000" dirty="0" smtClean="0"/>
            <a:t>, London – </a:t>
          </a:r>
          <a:r>
            <a:rPr lang="cs-CZ" sz="2000" dirty="0" err="1" smtClean="0"/>
            <a:t>sights</a:t>
          </a:r>
          <a:r>
            <a:rPr lang="cs-CZ" sz="2000" dirty="0" smtClean="0"/>
            <a:t> and </a:t>
          </a:r>
          <a:r>
            <a:rPr lang="cs-CZ" sz="2000" dirty="0" err="1" smtClean="0"/>
            <a:t>history</a:t>
          </a:r>
          <a:r>
            <a:rPr lang="cs-CZ" sz="2000" dirty="0" smtClean="0"/>
            <a:t> WL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180880-1573-4C8C-995A-DFF49FA0488E}" type="presOf" srcId="{757F3AB3-0718-4624-B441-E567A8F0AB56}" destId="{333A1088-737F-45CB-B68E-254E46348037}" srcOrd="0" destOrd="0" presId="urn:microsoft.com/office/officeart/2005/8/layout/target3"/>
    <dgm:cxn modelId="{7DFE7962-08BE-460A-876E-B737F3C592B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A0483F7-0A4B-40CA-8955-594523946DE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7203C2-685B-4FEF-A69D-9EA0C68745C9}" type="presOf" srcId="{B651F6E3-6281-48DB-9319-2AEAFDAE7572}" destId="{619D679B-A015-4ECF-8348-D1034C574F40}" srcOrd="0" destOrd="0" presId="urn:microsoft.com/office/officeart/2005/8/layout/target3"/>
    <dgm:cxn modelId="{2F52A32C-A783-4F74-9887-E2358B3C0733}" type="presOf" srcId="{D8197B8C-B260-4A16-BDF4-0947B075E274}" destId="{25B08C86-7E15-44DC-BE7F-FFB55DD49D12}" srcOrd="0" destOrd="0" presId="urn:microsoft.com/office/officeart/2005/8/layout/target3"/>
    <dgm:cxn modelId="{DEBBD2D7-88B8-408B-87FE-F6E8873B000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CF6A590-8D12-4E3C-BF63-A9C4305F94D2}" type="presOf" srcId="{D8197B8C-B260-4A16-BDF4-0947B075E274}" destId="{5A5FFA88-C948-4069-8E93-59FA12366E83}" srcOrd="1" destOrd="0" presId="urn:microsoft.com/office/officeart/2005/8/layout/target3"/>
    <dgm:cxn modelId="{C384A941-9398-4A53-B612-D6B88CFAF3BE}" type="presOf" srcId="{4C35D32F-0EAB-4CD7-82EE-45574DC2A586}" destId="{8BEBB6EC-1DAA-4CAC-8A25-BC0FCBD5DBD5}" srcOrd="0" destOrd="0" presId="urn:microsoft.com/office/officeart/2005/8/layout/target3"/>
    <dgm:cxn modelId="{0AED5160-C811-4D95-BB6F-124CDABC5501}" type="presOf" srcId="{D1B46980-6531-4606-95E6-44980827E919}" destId="{6140AFEC-043D-4C43-A2F9-D0F5331DF3A3}" srcOrd="0" destOrd="0" presId="urn:microsoft.com/office/officeart/2005/8/layout/target3"/>
    <dgm:cxn modelId="{172952B4-1454-4FFD-93E5-436EF3C08962}" type="presOf" srcId="{B651F6E3-6281-48DB-9319-2AEAFDAE7572}" destId="{6BB5E863-4638-4E1D-BFDE-399D028AC4ED}" srcOrd="1" destOrd="0" presId="urn:microsoft.com/office/officeart/2005/8/layout/target3"/>
    <dgm:cxn modelId="{32F72886-0F6E-4902-ACB4-8CFD072B79C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D211B5-3DD5-46D3-8270-DE67B54CCA90}" type="presParOf" srcId="{333A1088-737F-45CB-B68E-254E46348037}" destId="{F5ABB229-8D3B-4694-996A-96F23CF14429}" srcOrd="0" destOrd="0" presId="urn:microsoft.com/office/officeart/2005/8/layout/target3"/>
    <dgm:cxn modelId="{0A6F7B2E-A1B1-4D7F-818E-571BA1A43F77}" type="presParOf" srcId="{333A1088-737F-45CB-B68E-254E46348037}" destId="{F41139FD-01EE-4571-8B17-4FB00FC51163}" srcOrd="1" destOrd="0" presId="urn:microsoft.com/office/officeart/2005/8/layout/target3"/>
    <dgm:cxn modelId="{A176E6C6-5BA3-4152-9F80-0A60095B8FD5}" type="presParOf" srcId="{333A1088-737F-45CB-B68E-254E46348037}" destId="{D005CE8C-CC26-4C3E-AC11-E15060ECD759}" srcOrd="2" destOrd="0" presId="urn:microsoft.com/office/officeart/2005/8/layout/target3"/>
    <dgm:cxn modelId="{7E8879D3-26FC-41FA-A89D-F23216E2387E}" type="presParOf" srcId="{333A1088-737F-45CB-B68E-254E46348037}" destId="{2C702D82-9B77-49B7-9568-BB8EB47C3372}" srcOrd="3" destOrd="0" presId="urn:microsoft.com/office/officeart/2005/8/layout/target3"/>
    <dgm:cxn modelId="{B2E96A12-B609-4978-8B38-4F8B1D5D0E47}" type="presParOf" srcId="{333A1088-737F-45CB-B68E-254E46348037}" destId="{A52A0455-90FF-4808-ABD0-F02540D31D5A}" srcOrd="4" destOrd="0" presId="urn:microsoft.com/office/officeart/2005/8/layout/target3"/>
    <dgm:cxn modelId="{CF588274-EA3A-4BDA-ADEB-F73F55DB77D2}" type="presParOf" srcId="{333A1088-737F-45CB-B68E-254E46348037}" destId="{6140AFEC-043D-4C43-A2F9-D0F5331DF3A3}" srcOrd="5" destOrd="0" presId="urn:microsoft.com/office/officeart/2005/8/layout/target3"/>
    <dgm:cxn modelId="{BD8B0343-B3F1-4DB7-9344-752E11CDB27B}" type="presParOf" srcId="{333A1088-737F-45CB-B68E-254E46348037}" destId="{9358AC05-5D7D-4327-9F80-1AD486AEA664}" srcOrd="6" destOrd="0" presId="urn:microsoft.com/office/officeart/2005/8/layout/target3"/>
    <dgm:cxn modelId="{7A4E2356-8DE4-44DD-B9DA-FC18BC582326}" type="presParOf" srcId="{333A1088-737F-45CB-B68E-254E46348037}" destId="{313FC574-E1CD-4FB4-B054-0B805CE0447D}" srcOrd="7" destOrd="0" presId="urn:microsoft.com/office/officeart/2005/8/layout/target3"/>
    <dgm:cxn modelId="{9406309D-2492-4261-ABFE-6E125A255F8C}" type="presParOf" srcId="{333A1088-737F-45CB-B68E-254E46348037}" destId="{619D679B-A015-4ECF-8348-D1034C574F40}" srcOrd="8" destOrd="0" presId="urn:microsoft.com/office/officeart/2005/8/layout/target3"/>
    <dgm:cxn modelId="{606F04B8-33FD-43C0-9D29-96D9BB1B8F4B}" type="presParOf" srcId="{333A1088-737F-45CB-B68E-254E46348037}" destId="{322283A8-4A27-4CDA-BAE3-F381106A9174}" srcOrd="9" destOrd="0" presId="urn:microsoft.com/office/officeart/2005/8/layout/target3"/>
    <dgm:cxn modelId="{9A2AD4F8-E1CA-4ACA-9D88-9330CCDB5FD6}" type="presParOf" srcId="{333A1088-737F-45CB-B68E-254E46348037}" destId="{FFC9F71D-1B4F-4AD9-A4A6-86ADEFC8AF5C}" srcOrd="10" destOrd="0" presId="urn:microsoft.com/office/officeart/2005/8/layout/target3"/>
    <dgm:cxn modelId="{0B4A3289-D7CE-4B55-823C-13379025C09D}" type="presParOf" srcId="{333A1088-737F-45CB-B68E-254E46348037}" destId="{25B08C86-7E15-44DC-BE7F-FFB55DD49D12}" srcOrd="11" destOrd="0" presId="urn:microsoft.com/office/officeart/2005/8/layout/target3"/>
    <dgm:cxn modelId="{A7761DE1-EDAB-48C2-A30D-B79999ED5CBD}" type="presParOf" srcId="{333A1088-737F-45CB-B68E-254E46348037}" destId="{76644BE8-9D7C-4C09-B250-3D10AF48CBB7}" srcOrd="12" destOrd="0" presId="urn:microsoft.com/office/officeart/2005/8/layout/target3"/>
    <dgm:cxn modelId="{54DFB33E-777D-407A-8236-31375A360AEC}" type="presParOf" srcId="{333A1088-737F-45CB-B68E-254E46348037}" destId="{EE85B701-7295-41C0-BA7A-34D3756A2AE6}" srcOrd="13" destOrd="0" presId="urn:microsoft.com/office/officeart/2005/8/layout/target3"/>
    <dgm:cxn modelId="{B0EBAFE9-D452-442A-8221-FBAD3557E24D}" type="presParOf" srcId="{333A1088-737F-45CB-B68E-254E46348037}" destId="{8BEBB6EC-1DAA-4CAC-8A25-BC0FCBD5DBD5}" srcOrd="14" destOrd="0" presId="urn:microsoft.com/office/officeart/2005/8/layout/target3"/>
    <dgm:cxn modelId="{74435A7C-F086-42D4-A9D4-5B498D9E6AA8}" type="presParOf" srcId="{333A1088-737F-45CB-B68E-254E46348037}" destId="{AED2198E-93D5-4001-81B4-73124B309672}" srcOrd="15" destOrd="0" presId="urn:microsoft.com/office/officeart/2005/8/layout/target3"/>
    <dgm:cxn modelId="{0B050B40-0A8E-4296-95CB-EE7A619385C4}" type="presParOf" srcId="{333A1088-737F-45CB-B68E-254E46348037}" destId="{2BE915AB-18AA-4053-B92C-3BFC9ED204BB}" srcOrd="16" destOrd="0" presId="urn:microsoft.com/office/officeart/2005/8/layout/target3"/>
    <dgm:cxn modelId="{0BECC080-019E-4E43-9FD3-8FAABDA78772}" type="presParOf" srcId="{333A1088-737F-45CB-B68E-254E46348037}" destId="{6BB5E863-4638-4E1D-BFDE-399D028AC4ED}" srcOrd="17" destOrd="0" presId="urn:microsoft.com/office/officeart/2005/8/layout/target3"/>
    <dgm:cxn modelId="{2D5585AA-0B9B-4EDD-8CBE-FC8DBDCA97B1}" type="presParOf" srcId="{333A1088-737F-45CB-B68E-254E46348037}" destId="{5A5FFA88-C948-4069-8E93-59FA12366E83}" srcOrd="18" destOrd="0" presId="urn:microsoft.com/office/officeart/2005/8/layout/target3"/>
    <dgm:cxn modelId="{039EBF77-2CEB-44FA-AF61-29FA023246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VY_32_INOVACE_11_Angličtina </a:t>
          </a:r>
          <a:r>
            <a:rPr lang="cs-CZ" sz="2000" kern="1200" dirty="0" smtClean="0"/>
            <a:t>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Test </a:t>
          </a:r>
          <a:r>
            <a:rPr lang="cs-CZ" sz="2000" kern="1200" dirty="0" err="1" smtClean="0"/>
            <a:t>revision</a:t>
          </a:r>
          <a:r>
            <a:rPr lang="cs-CZ" sz="2000" kern="1200" dirty="0" smtClean="0"/>
            <a:t>, London – </a:t>
          </a:r>
          <a:r>
            <a:rPr lang="cs-CZ" sz="2000" kern="1200" dirty="0" err="1" smtClean="0"/>
            <a:t>sights</a:t>
          </a:r>
          <a:r>
            <a:rPr lang="cs-CZ" sz="2000" kern="1200" dirty="0" smtClean="0"/>
            <a:t> and </a:t>
          </a:r>
          <a:r>
            <a:rPr lang="cs-CZ" sz="2000" kern="1200" dirty="0" err="1" smtClean="0"/>
            <a:t>history</a:t>
          </a:r>
          <a:r>
            <a:rPr lang="cs-CZ" sz="2000" kern="1200" dirty="0" smtClean="0"/>
            <a:t> WL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741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104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802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322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859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40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920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16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318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47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236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7C5D4-99A8-4E94-9B2B-A327D184B6D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4C76D-573F-46CF-9F47-A8117C06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414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787797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9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Žáci na základě probraného učiva opakují písemnou formou informace o Velké Británii, historii a památkách Londýna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049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Test </a:t>
            </a:r>
            <a:r>
              <a:rPr lang="cs-CZ" b="1" dirty="0" err="1"/>
              <a:t>revision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 London  -  </a:t>
            </a:r>
            <a:r>
              <a:rPr lang="cs-CZ" b="1" dirty="0" err="1"/>
              <a:t>sights</a:t>
            </a:r>
            <a:r>
              <a:rPr lang="cs-CZ" b="1" dirty="0"/>
              <a:t> and </a:t>
            </a:r>
            <a:r>
              <a:rPr lang="cs-CZ" b="1" dirty="0" err="1"/>
              <a:t>history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b="1" dirty="0" err="1" smtClean="0">
                <a:solidFill>
                  <a:srgbClr val="FF0000"/>
                </a:solidFill>
              </a:rPr>
              <a:t>Work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list</a:t>
            </a: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12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Translate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r>
              <a:rPr lang="cs-CZ" dirty="0" smtClean="0"/>
              <a:t/>
            </a:r>
            <a:br>
              <a:rPr lang="cs-CZ" dirty="0" smtClean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47861"/>
            <a:ext cx="86868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náměstí                ………………………………..		most		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historie Londýna…………………………………		věž		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vlajka	          …………………………………		vláda		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hledat poklad      …………………………………		starý dub         	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chodník                …………………………………	 	mít sen		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křivé ulice	           …………………………………		suché léto		………………………………..</a:t>
            </a:r>
          </a:p>
          <a:p>
            <a:pPr marL="0" indent="0">
              <a:buNone/>
            </a:pPr>
            <a:r>
              <a:rPr lang="cs-CZ" sz="1600" dirty="0" smtClean="0"/>
              <a:t>rýč	           …………………………………	                    špinavé město              ………………………………..</a:t>
            </a:r>
          </a:p>
          <a:p>
            <a:pPr marL="0" indent="0">
              <a:buNone/>
            </a:pPr>
            <a:r>
              <a:rPr lang="cs-CZ" sz="1600" dirty="0" smtClean="0"/>
              <a:t>okrást	           ………………………............		zlá žena		…………………………………	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6333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Words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traslation</a:t>
            </a:r>
            <a:endParaRPr lang="en-GB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náměstí                  square		</a:t>
            </a:r>
            <a:r>
              <a:rPr lang="cs-CZ" sz="1400" dirty="0"/>
              <a:t>		</a:t>
            </a:r>
            <a:r>
              <a:rPr lang="cs-CZ" sz="1400" dirty="0" smtClean="0"/>
              <a:t>most	    </a:t>
            </a:r>
            <a:r>
              <a:rPr lang="cs-CZ" sz="1400" dirty="0" err="1" smtClean="0"/>
              <a:t>bridge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historie Londýna 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history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London		věž	    </a:t>
            </a:r>
            <a:r>
              <a:rPr lang="cs-CZ" sz="1400" dirty="0" err="1" smtClean="0"/>
              <a:t>tower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vlajka</a:t>
            </a:r>
            <a:r>
              <a:rPr lang="cs-CZ" sz="1400" dirty="0"/>
              <a:t>	          </a:t>
            </a:r>
            <a:r>
              <a:rPr lang="cs-CZ" sz="1400" dirty="0" smtClean="0"/>
              <a:t>flag		</a:t>
            </a:r>
            <a:r>
              <a:rPr lang="cs-CZ" sz="1400" dirty="0"/>
              <a:t>		vláda	</a:t>
            </a:r>
            <a:r>
              <a:rPr lang="cs-CZ" sz="1400" dirty="0" smtClean="0"/>
              <a:t>    </a:t>
            </a:r>
            <a:r>
              <a:rPr lang="cs-CZ" sz="1400" dirty="0" err="1" smtClean="0"/>
              <a:t>government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hledat poklad      </a:t>
            </a:r>
            <a:r>
              <a:rPr lang="cs-CZ" sz="1400" dirty="0" smtClean="0"/>
              <a:t>  </a:t>
            </a:r>
            <a:r>
              <a:rPr lang="cs-CZ" sz="1400" dirty="0" err="1" smtClean="0"/>
              <a:t>look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a </a:t>
            </a:r>
            <a:r>
              <a:rPr lang="cs-CZ" sz="1400" dirty="0" err="1" smtClean="0"/>
              <a:t>treasure</a:t>
            </a:r>
            <a:r>
              <a:rPr lang="cs-CZ" sz="1400" dirty="0"/>
              <a:t>		</a:t>
            </a:r>
            <a:r>
              <a:rPr lang="cs-CZ" sz="1400" dirty="0" smtClean="0"/>
              <a:t>	starý </a:t>
            </a:r>
            <a:r>
              <a:rPr lang="cs-CZ" sz="1400" dirty="0"/>
              <a:t>dub     </a:t>
            </a:r>
            <a:r>
              <a:rPr lang="cs-CZ" sz="1400" dirty="0" smtClean="0"/>
              <a:t>      </a:t>
            </a:r>
            <a:r>
              <a:rPr lang="cs-CZ" sz="1400" dirty="0" err="1" smtClean="0"/>
              <a:t>old</a:t>
            </a:r>
            <a:r>
              <a:rPr lang="cs-CZ" sz="1400" dirty="0" smtClean="0"/>
              <a:t> </a:t>
            </a:r>
            <a:r>
              <a:rPr lang="cs-CZ" sz="1400" dirty="0" err="1" smtClean="0"/>
              <a:t>oak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chodník              </a:t>
            </a:r>
            <a:r>
              <a:rPr lang="cs-CZ" sz="1400" dirty="0" smtClean="0"/>
              <a:t>    </a:t>
            </a:r>
            <a:r>
              <a:rPr lang="cs-CZ" sz="1400" dirty="0" err="1" smtClean="0"/>
              <a:t>pavement</a:t>
            </a:r>
            <a:r>
              <a:rPr lang="cs-CZ" sz="1400" dirty="0" smtClean="0"/>
              <a:t> 	   </a:t>
            </a:r>
            <a:r>
              <a:rPr lang="cs-CZ" sz="1400" dirty="0"/>
              <a:t>	 	mít sen	</a:t>
            </a:r>
            <a:r>
              <a:rPr lang="cs-CZ" sz="1400" dirty="0" smtClean="0"/>
              <a:t>     </a:t>
            </a:r>
            <a:r>
              <a:rPr lang="cs-CZ" sz="1400" dirty="0" err="1" smtClean="0"/>
              <a:t>have</a:t>
            </a:r>
            <a:r>
              <a:rPr lang="cs-CZ" sz="1400" dirty="0" smtClean="0"/>
              <a:t> a </a:t>
            </a:r>
            <a:r>
              <a:rPr lang="cs-CZ" sz="1400" dirty="0" err="1" smtClean="0"/>
              <a:t>dream</a:t>
            </a:r>
            <a:r>
              <a:rPr lang="cs-CZ" sz="1400" dirty="0"/>
              <a:t>	</a:t>
            </a:r>
          </a:p>
          <a:p>
            <a:pPr marL="0" indent="0">
              <a:buNone/>
            </a:pPr>
            <a:r>
              <a:rPr lang="cs-CZ" sz="1400" dirty="0"/>
              <a:t>křivé ulice	         </a:t>
            </a:r>
            <a:r>
              <a:rPr lang="cs-CZ" sz="1400" dirty="0" err="1" smtClean="0"/>
              <a:t>crooked</a:t>
            </a:r>
            <a:r>
              <a:rPr lang="cs-CZ" sz="1400" dirty="0" smtClean="0"/>
              <a:t> </a:t>
            </a:r>
            <a:r>
              <a:rPr lang="cs-CZ" sz="1400" dirty="0" err="1" smtClean="0"/>
              <a:t>streets</a:t>
            </a:r>
            <a:r>
              <a:rPr lang="cs-CZ" sz="1400" dirty="0" smtClean="0"/>
              <a:t> 			suché </a:t>
            </a:r>
            <a:r>
              <a:rPr lang="cs-CZ" sz="1400" dirty="0"/>
              <a:t>léto	</a:t>
            </a:r>
            <a:r>
              <a:rPr lang="cs-CZ" sz="1400" dirty="0" smtClean="0"/>
              <a:t>     dry </a:t>
            </a:r>
            <a:r>
              <a:rPr lang="cs-CZ" sz="1400" dirty="0" err="1" smtClean="0"/>
              <a:t>summer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rýč	         </a:t>
            </a:r>
            <a:r>
              <a:rPr lang="cs-CZ" sz="1400" dirty="0" smtClean="0"/>
              <a:t>spade  </a:t>
            </a:r>
            <a:r>
              <a:rPr lang="cs-CZ" sz="1400" dirty="0"/>
              <a:t>	                    </a:t>
            </a:r>
            <a:r>
              <a:rPr lang="cs-CZ" sz="1400" dirty="0" smtClean="0"/>
              <a:t>    		špinavé </a:t>
            </a:r>
            <a:r>
              <a:rPr lang="cs-CZ" sz="1400" dirty="0"/>
              <a:t>město  </a:t>
            </a:r>
            <a:r>
              <a:rPr lang="cs-CZ" sz="1400" dirty="0" err="1" smtClean="0"/>
              <a:t>dirty</a:t>
            </a:r>
            <a:r>
              <a:rPr lang="cs-CZ" sz="1400" dirty="0" smtClean="0"/>
              <a:t> </a:t>
            </a:r>
            <a:r>
              <a:rPr lang="cs-CZ" sz="1400" dirty="0" err="1" smtClean="0"/>
              <a:t>town</a:t>
            </a:r>
            <a:r>
              <a:rPr lang="cs-CZ" sz="1400" dirty="0" smtClean="0"/>
              <a:t>           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okrást	       </a:t>
            </a:r>
            <a:r>
              <a:rPr lang="cs-CZ" sz="1400" dirty="0" smtClean="0"/>
              <a:t>  </a:t>
            </a:r>
            <a:r>
              <a:rPr lang="cs-CZ" sz="1400" dirty="0" err="1" smtClean="0"/>
              <a:t>steal</a:t>
            </a:r>
            <a:r>
              <a:rPr lang="cs-CZ" sz="1400" dirty="0" smtClean="0"/>
              <a:t>		</a:t>
            </a:r>
            <a:r>
              <a:rPr lang="cs-CZ" sz="1400" dirty="0"/>
              <a:t>		</a:t>
            </a:r>
            <a:r>
              <a:rPr lang="cs-CZ" sz="1400" dirty="0" smtClean="0"/>
              <a:t>zlá </a:t>
            </a:r>
            <a:r>
              <a:rPr lang="cs-CZ" sz="1400" dirty="0"/>
              <a:t>žena	</a:t>
            </a:r>
            <a:r>
              <a:rPr lang="cs-CZ" sz="1400" dirty="0" smtClean="0"/>
              <a:t>     </a:t>
            </a:r>
            <a:r>
              <a:rPr lang="cs-CZ" sz="1400" dirty="0" err="1" smtClean="0"/>
              <a:t>angry</a:t>
            </a:r>
            <a:r>
              <a:rPr lang="cs-CZ" sz="1400" dirty="0" smtClean="0"/>
              <a:t> </a:t>
            </a:r>
            <a:r>
              <a:rPr lang="cs-CZ" sz="1400" dirty="0" err="1" smtClean="0"/>
              <a:t>wife</a:t>
            </a:r>
            <a:r>
              <a:rPr lang="cs-CZ" sz="1400" dirty="0"/>
              <a:t>	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24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/>
              <a:t>Fill in </a:t>
            </a:r>
            <a:r>
              <a:rPr lang="cs-CZ" sz="3600" b="1" dirty="0" err="1"/>
              <a:t>capital</a:t>
            </a:r>
            <a:r>
              <a:rPr lang="cs-CZ" sz="3600" b="1" dirty="0"/>
              <a:t> </a:t>
            </a:r>
            <a:r>
              <a:rPr lang="cs-CZ" sz="3600" b="1" dirty="0" err="1"/>
              <a:t>cities</a:t>
            </a:r>
            <a:r>
              <a:rPr lang="cs-CZ" sz="3600" b="1" dirty="0"/>
              <a:t> and </a:t>
            </a:r>
            <a:r>
              <a:rPr lang="cs-CZ" sz="3600" b="1" dirty="0" err="1"/>
              <a:t>countries</a:t>
            </a:r>
            <a:r>
              <a:rPr lang="cs-CZ" dirty="0"/>
              <a:t/>
            </a:r>
            <a:br>
              <a:rPr lang="cs-CZ" dirty="0"/>
            </a:br>
            <a:endParaRPr lang="en-GB" dirty="0"/>
          </a:p>
        </p:txBody>
      </p:sp>
      <p:pic>
        <p:nvPicPr>
          <p:cNvPr id="4" name="Zástupný symbol pro obsah 3" descr="C:\Users\08DK\AppData\Local\Microsoft\Windows\Temporary Internet Files\Content.IE5\HRPQEQHI\MC900326964[1].wmf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12776"/>
            <a:ext cx="3024336" cy="36724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6127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>
                <a:solidFill>
                  <a:srgbClr val="00B0F0"/>
                </a:solidFill>
              </a:rPr>
              <a:t>Countries</a:t>
            </a:r>
            <a:r>
              <a:rPr lang="cs-CZ" sz="3200" b="1" dirty="0">
                <a:solidFill>
                  <a:srgbClr val="00B0F0"/>
                </a:solidFill>
              </a:rPr>
              <a:t> and </a:t>
            </a:r>
            <a:r>
              <a:rPr lang="cs-CZ" sz="3200" b="1" dirty="0" err="1">
                <a:solidFill>
                  <a:srgbClr val="00B0F0"/>
                </a:solidFill>
              </a:rPr>
              <a:t>their</a:t>
            </a:r>
            <a:r>
              <a:rPr lang="cs-CZ" sz="3200" b="1" dirty="0">
                <a:solidFill>
                  <a:srgbClr val="00B0F0"/>
                </a:solidFill>
              </a:rPr>
              <a:t> </a:t>
            </a:r>
            <a:r>
              <a:rPr lang="cs-CZ" sz="3200" b="1" dirty="0" err="1">
                <a:solidFill>
                  <a:srgbClr val="00B0F0"/>
                </a:solidFill>
              </a:rPr>
              <a:t>capital</a:t>
            </a:r>
            <a:r>
              <a:rPr lang="cs-CZ" sz="3200" b="1" dirty="0">
                <a:solidFill>
                  <a:srgbClr val="00B0F0"/>
                </a:solidFill>
              </a:rPr>
              <a:t> </a:t>
            </a:r>
            <a:r>
              <a:rPr lang="cs-CZ" sz="3200" b="1" dirty="0" err="1">
                <a:solidFill>
                  <a:srgbClr val="00B0F0"/>
                </a:solidFill>
              </a:rPr>
              <a:t>cities</a:t>
            </a:r>
            <a:endParaRPr lang="en-GB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/>
              <a:t>England</a:t>
            </a:r>
            <a:r>
              <a:rPr lang="cs-CZ" sz="2400" dirty="0"/>
              <a:t> 			London</a:t>
            </a:r>
          </a:p>
          <a:p>
            <a:pPr marL="0" indent="0">
              <a:buNone/>
            </a:pPr>
            <a:r>
              <a:rPr lang="cs-CZ" sz="2400" dirty="0"/>
              <a:t>Scotland			Edinburgh</a:t>
            </a:r>
          </a:p>
          <a:p>
            <a:pPr marL="0" indent="0">
              <a:buNone/>
            </a:pPr>
            <a:r>
              <a:rPr lang="cs-CZ" sz="2400" dirty="0"/>
              <a:t>Wales				</a:t>
            </a:r>
            <a:r>
              <a:rPr lang="cs-CZ" sz="2400" dirty="0" err="1"/>
              <a:t>Cardiff</a:t>
            </a:r>
            <a:endParaRPr lang="cs-CZ" sz="2400" dirty="0"/>
          </a:p>
          <a:p>
            <a:pPr marL="0" indent="0">
              <a:buNone/>
            </a:pPr>
            <a:r>
              <a:rPr lang="cs-CZ" sz="2400" dirty="0" err="1"/>
              <a:t>Northern</a:t>
            </a:r>
            <a:r>
              <a:rPr lang="cs-CZ" sz="2400" dirty="0"/>
              <a:t> </a:t>
            </a:r>
            <a:r>
              <a:rPr lang="cs-CZ" sz="2400" dirty="0" err="1"/>
              <a:t>Ireland</a:t>
            </a:r>
            <a:r>
              <a:rPr lang="cs-CZ" sz="2400" dirty="0"/>
              <a:t> 		Belfast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2965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Great  </a:t>
            </a:r>
            <a:r>
              <a:rPr lang="cs-CZ" sz="3200" b="1" dirty="0" err="1"/>
              <a:t>Fire</a:t>
            </a:r>
            <a:r>
              <a:rPr lang="cs-CZ" sz="3200" b="1" dirty="0"/>
              <a:t> in London</a:t>
            </a:r>
            <a:br>
              <a:rPr lang="cs-CZ" sz="3200" b="1" dirty="0"/>
            </a:b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err="1" smtClean="0"/>
              <a:t>Write</a:t>
            </a:r>
            <a:r>
              <a:rPr lang="cs-CZ" sz="1600" dirty="0" smtClean="0"/>
              <a:t> </a:t>
            </a:r>
            <a:r>
              <a:rPr lang="cs-CZ" sz="1600" dirty="0" err="1" smtClean="0"/>
              <a:t>about</a:t>
            </a:r>
            <a:r>
              <a:rPr lang="cs-CZ" sz="1600" dirty="0" smtClean="0"/>
              <a:t> Great </a:t>
            </a:r>
            <a:r>
              <a:rPr lang="cs-CZ" sz="1600" dirty="0" err="1" smtClean="0"/>
              <a:t>Fire</a:t>
            </a:r>
            <a:r>
              <a:rPr lang="cs-CZ" sz="1600" dirty="0" smtClean="0"/>
              <a:t> / </a:t>
            </a:r>
            <a:r>
              <a:rPr lang="cs-CZ" sz="1600" dirty="0" err="1" smtClean="0"/>
              <a:t>what</a:t>
            </a:r>
            <a:r>
              <a:rPr lang="cs-CZ" sz="1600" dirty="0" smtClean="0"/>
              <a:t>, </a:t>
            </a:r>
            <a:r>
              <a:rPr lang="cs-CZ" sz="1600" dirty="0" err="1" smtClean="0"/>
              <a:t>when</a:t>
            </a:r>
            <a:r>
              <a:rPr lang="cs-CZ" sz="1600" dirty="0" smtClean="0"/>
              <a:t>, </a:t>
            </a:r>
            <a:r>
              <a:rPr lang="cs-CZ" sz="1600" dirty="0" err="1" smtClean="0"/>
              <a:t>where</a:t>
            </a:r>
            <a:r>
              <a:rPr lang="cs-CZ" sz="1600" dirty="0" smtClean="0"/>
              <a:t>, </a:t>
            </a:r>
            <a:r>
              <a:rPr lang="cs-CZ" sz="1600" dirty="0" err="1" smtClean="0"/>
              <a:t>why</a:t>
            </a:r>
            <a:r>
              <a:rPr lang="cs-CZ" sz="1600" dirty="0" smtClean="0"/>
              <a:t>/</a:t>
            </a:r>
          </a:p>
          <a:p>
            <a:pPr marL="0" indent="0">
              <a:buNone/>
            </a:pPr>
            <a:r>
              <a:rPr lang="cs-CZ" sz="1600" dirty="0" smtClean="0"/>
              <a:t>……………………………………………………………………………………………………….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600" dirty="0"/>
              <a:t>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600" dirty="0" smtClean="0"/>
              <a:t>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600" dirty="0" smtClean="0"/>
              <a:t>………………………………………………………………………………………………………..</a:t>
            </a:r>
            <a:endParaRPr lang="cs-CZ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5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The</a:t>
            </a:r>
            <a:r>
              <a:rPr lang="cs-CZ" sz="3200" b="1" dirty="0" smtClean="0">
                <a:solidFill>
                  <a:srgbClr val="00B0F0"/>
                </a:solidFill>
              </a:rPr>
              <a:t> Great </a:t>
            </a:r>
            <a:r>
              <a:rPr lang="cs-CZ" sz="3200" b="1" dirty="0" err="1" smtClean="0">
                <a:solidFill>
                  <a:srgbClr val="00B0F0"/>
                </a:solidFill>
              </a:rPr>
              <a:t>Fire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dirty="0" err="1" smtClean="0"/>
              <a:t>The</a:t>
            </a:r>
            <a:r>
              <a:rPr lang="cs-CZ" sz="1400" dirty="0" smtClean="0"/>
              <a:t> Great </a:t>
            </a:r>
            <a:r>
              <a:rPr lang="cs-CZ" sz="1400" dirty="0" err="1" smtClean="0"/>
              <a:t>Fire</a:t>
            </a:r>
            <a:r>
              <a:rPr lang="cs-CZ" sz="1400" dirty="0" smtClean="0"/>
              <a:t> </a:t>
            </a:r>
            <a:r>
              <a:rPr lang="cs-CZ" sz="1400" dirty="0" err="1" smtClean="0"/>
              <a:t>started</a:t>
            </a:r>
            <a:r>
              <a:rPr lang="cs-CZ" sz="1400" dirty="0" smtClean="0"/>
              <a:t> on </a:t>
            </a:r>
            <a:r>
              <a:rPr lang="cs-CZ" sz="1400" dirty="0" err="1" smtClean="0"/>
              <a:t>the</a:t>
            </a:r>
            <a:r>
              <a:rPr lang="cs-CZ" sz="1400" dirty="0" smtClean="0"/>
              <a:t> 2nd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in </a:t>
            </a:r>
            <a:r>
              <a:rPr lang="cs-CZ" sz="1400" dirty="0" smtClean="0"/>
              <a:t>a </a:t>
            </a:r>
            <a:r>
              <a:rPr lang="cs-CZ" sz="1400" dirty="0" err="1" smtClean="0"/>
              <a:t>bakery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night, </a:t>
            </a:r>
            <a:r>
              <a:rPr lang="cs-CZ" sz="1400" dirty="0" err="1" smtClean="0"/>
              <a:t>when</a:t>
            </a:r>
            <a:r>
              <a:rPr lang="cs-CZ" sz="1400" dirty="0" smtClean="0"/>
              <a:t> </a:t>
            </a:r>
            <a:r>
              <a:rPr lang="cs-CZ" sz="1400" dirty="0" smtClean="0"/>
              <a:t>a </a:t>
            </a:r>
            <a:r>
              <a:rPr lang="cs-CZ" sz="1400" dirty="0" err="1" smtClean="0"/>
              <a:t>baker</a:t>
            </a:r>
            <a:r>
              <a:rPr lang="cs-CZ" sz="1400" dirty="0" smtClean="0"/>
              <a:t> </a:t>
            </a:r>
            <a:r>
              <a:rPr lang="cs-CZ" sz="1400" dirty="0" smtClean="0"/>
              <a:t>and his </a:t>
            </a:r>
            <a:r>
              <a:rPr lang="cs-CZ" sz="1400" dirty="0" err="1" smtClean="0"/>
              <a:t>assistant</a:t>
            </a:r>
            <a:r>
              <a:rPr lang="cs-CZ" sz="1400" dirty="0" smtClean="0"/>
              <a:t> </a:t>
            </a:r>
            <a:r>
              <a:rPr lang="cs-CZ" sz="1400" dirty="0" err="1" smtClean="0"/>
              <a:t>gave</a:t>
            </a:r>
            <a:r>
              <a:rPr lang="cs-CZ" sz="1400" dirty="0" smtClean="0"/>
              <a:t> </a:t>
            </a:r>
            <a:r>
              <a:rPr lang="cs-CZ" sz="1400" dirty="0" err="1" smtClean="0"/>
              <a:t>bread</a:t>
            </a:r>
            <a:r>
              <a:rPr lang="cs-CZ" sz="1400" dirty="0" smtClean="0"/>
              <a:t> </a:t>
            </a:r>
            <a:r>
              <a:rPr lang="cs-CZ" sz="1400" dirty="0" err="1" smtClean="0"/>
              <a:t>into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oven</a:t>
            </a:r>
            <a:r>
              <a:rPr lang="cs-CZ" sz="1400" dirty="0" smtClean="0"/>
              <a:t> and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both</a:t>
            </a:r>
            <a:r>
              <a:rPr lang="cs-CZ" sz="1400" dirty="0" smtClean="0"/>
              <a:t> </a:t>
            </a:r>
            <a:r>
              <a:rPr lang="cs-CZ" sz="1400" dirty="0" err="1" smtClean="0"/>
              <a:t>fell</a:t>
            </a:r>
            <a:r>
              <a:rPr lang="cs-CZ" sz="1400" dirty="0" smtClean="0"/>
              <a:t> </a:t>
            </a:r>
            <a:r>
              <a:rPr lang="cs-CZ" sz="1400" dirty="0" err="1" smtClean="0"/>
              <a:t>asleep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summer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very hot and dry and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very </a:t>
            </a:r>
            <a:r>
              <a:rPr lang="cs-CZ" sz="1400" dirty="0" err="1" smtClean="0"/>
              <a:t>strong</a:t>
            </a:r>
            <a:r>
              <a:rPr lang="cs-CZ" sz="1400" dirty="0" smtClean="0"/>
              <a:t> </a:t>
            </a:r>
            <a:r>
              <a:rPr lang="cs-CZ" sz="1400" dirty="0" err="1" smtClean="0"/>
              <a:t>wind</a:t>
            </a:r>
            <a:r>
              <a:rPr lang="cs-CZ" sz="1400" dirty="0" smtClean="0"/>
              <a:t> </a:t>
            </a:r>
            <a:r>
              <a:rPr lang="cs-CZ" sz="1400" dirty="0" err="1" smtClean="0"/>
              <a:t>this</a:t>
            </a:r>
            <a:r>
              <a:rPr lang="cs-CZ" sz="1400" dirty="0" smtClean="0"/>
              <a:t> night. </a:t>
            </a:r>
            <a:r>
              <a:rPr lang="cs-CZ" sz="1400" dirty="0" err="1" smtClean="0"/>
              <a:t>Streets</a:t>
            </a:r>
            <a:r>
              <a:rPr lang="cs-CZ" sz="1400" dirty="0" smtClean="0"/>
              <a:t> </a:t>
            </a:r>
            <a:r>
              <a:rPr lang="cs-CZ" sz="1400" dirty="0" err="1" smtClean="0"/>
              <a:t>were</a:t>
            </a:r>
            <a:r>
              <a:rPr lang="cs-CZ" sz="1400" dirty="0" smtClean="0"/>
              <a:t> </a:t>
            </a:r>
            <a:r>
              <a:rPr lang="cs-CZ" sz="1400" dirty="0" err="1" smtClean="0"/>
              <a:t>narrow</a:t>
            </a:r>
            <a:r>
              <a:rPr lang="cs-CZ" sz="1400" dirty="0" smtClean="0"/>
              <a:t>, </a:t>
            </a:r>
            <a:r>
              <a:rPr lang="cs-CZ" sz="1400" dirty="0" err="1" smtClean="0"/>
              <a:t>crooked</a:t>
            </a:r>
            <a:r>
              <a:rPr lang="cs-CZ" sz="1400" dirty="0" smtClean="0"/>
              <a:t> and </a:t>
            </a:r>
            <a:r>
              <a:rPr lang="cs-CZ" sz="1400" dirty="0" err="1" smtClean="0"/>
              <a:t>dirty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wind</a:t>
            </a:r>
            <a:r>
              <a:rPr lang="cs-CZ" sz="1400" dirty="0" smtClean="0"/>
              <a:t> </a:t>
            </a:r>
            <a:r>
              <a:rPr lang="cs-CZ" sz="1400" dirty="0" err="1" smtClean="0"/>
              <a:t>blew</a:t>
            </a:r>
            <a:r>
              <a:rPr lang="cs-CZ" sz="1400" dirty="0" smtClean="0"/>
              <a:t> </a:t>
            </a:r>
            <a:r>
              <a:rPr lang="cs-CZ" sz="1400" dirty="0" err="1" smtClean="0"/>
              <a:t>from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river</a:t>
            </a:r>
            <a:r>
              <a:rPr lang="cs-CZ" sz="1400" dirty="0" smtClean="0"/>
              <a:t> and </a:t>
            </a:r>
            <a:r>
              <a:rPr lang="cs-CZ" sz="1400" dirty="0" err="1" smtClean="0"/>
              <a:t>fire</a:t>
            </a:r>
            <a:r>
              <a:rPr lang="cs-CZ" sz="1400" dirty="0" smtClean="0"/>
              <a:t> </a:t>
            </a:r>
            <a:r>
              <a:rPr lang="cs-CZ" sz="1400" dirty="0" err="1" smtClean="0"/>
              <a:t>spread</a:t>
            </a:r>
            <a:r>
              <a:rPr lang="cs-CZ" sz="1400" dirty="0" smtClean="0"/>
              <a:t> very </a:t>
            </a:r>
            <a:r>
              <a:rPr lang="cs-CZ" sz="1400" dirty="0" err="1" smtClean="0"/>
              <a:t>quickly</a:t>
            </a:r>
            <a:r>
              <a:rPr lang="cs-CZ" sz="1400" dirty="0" smtClean="0"/>
              <a:t>. </a:t>
            </a:r>
            <a:r>
              <a:rPr lang="cs-CZ" sz="1400" dirty="0" err="1" smtClean="0"/>
              <a:t>Almost</a:t>
            </a:r>
            <a:r>
              <a:rPr lang="cs-CZ" sz="1400" dirty="0" smtClean="0"/>
              <a:t> </a:t>
            </a:r>
            <a:r>
              <a:rPr lang="cs-CZ" sz="1400" dirty="0" err="1" smtClean="0"/>
              <a:t>all</a:t>
            </a:r>
            <a:r>
              <a:rPr lang="cs-CZ" sz="1400" dirty="0" smtClean="0"/>
              <a:t> </a:t>
            </a:r>
            <a:r>
              <a:rPr lang="cs-CZ" sz="1400" dirty="0" err="1" smtClean="0"/>
              <a:t>town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</a:t>
            </a:r>
            <a:r>
              <a:rPr lang="cs-CZ" sz="1400" dirty="0" err="1" smtClean="0"/>
              <a:t>destroyed</a:t>
            </a:r>
            <a:r>
              <a:rPr lang="cs-CZ" sz="1400" dirty="0" smtClean="0"/>
              <a:t>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9567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/>
              <a:t>Write</a:t>
            </a:r>
            <a:r>
              <a:rPr lang="cs-CZ" sz="3200" b="1" dirty="0"/>
              <a:t> </a:t>
            </a:r>
            <a:r>
              <a:rPr lang="cs-CZ" sz="3200" b="1" dirty="0" err="1"/>
              <a:t>about</a:t>
            </a:r>
            <a:r>
              <a:rPr lang="cs-CZ" sz="3200" b="1" dirty="0"/>
              <a:t> these </a:t>
            </a:r>
            <a:r>
              <a:rPr lang="cs-CZ" sz="3200" b="1" dirty="0" err="1"/>
              <a:t>sights</a:t>
            </a:r>
            <a:endParaRPr lang="en-GB" sz="3200" dirty="0"/>
          </a:p>
        </p:txBody>
      </p:sp>
      <p:pic>
        <p:nvPicPr>
          <p:cNvPr id="4" name="Picture 2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55" y="1268760"/>
            <a:ext cx="1296144" cy="985106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5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44444"/>
            <a:ext cx="1235710" cy="884555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6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1235710" cy="1052830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7" name="Picture 2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1235709" cy="1023620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8" name="Picture 2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51" y="6082665"/>
            <a:ext cx="1317561" cy="77533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33280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Sights</a:t>
            </a:r>
            <a:r>
              <a:rPr lang="cs-CZ" sz="3200" b="1" dirty="0" smtClean="0">
                <a:solidFill>
                  <a:srgbClr val="00B0F0"/>
                </a:solidFill>
              </a:rPr>
              <a:t> in London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Houses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Parliament</a:t>
            </a:r>
            <a:r>
              <a:rPr lang="cs-CZ" sz="1400" dirty="0" smtClean="0"/>
              <a:t>   -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government</a:t>
            </a:r>
            <a:r>
              <a:rPr lang="cs-CZ" sz="1400" dirty="0" smtClean="0"/>
              <a:t> </a:t>
            </a:r>
            <a:r>
              <a:rPr lang="cs-CZ" sz="1400" dirty="0" err="1" smtClean="0"/>
              <a:t>works</a:t>
            </a:r>
            <a:r>
              <a:rPr lang="cs-CZ" sz="1400" dirty="0" smtClean="0"/>
              <a:t> </a:t>
            </a:r>
            <a:r>
              <a:rPr lang="cs-CZ" sz="1400" dirty="0" err="1" smtClean="0"/>
              <a:t>there</a:t>
            </a:r>
            <a:r>
              <a:rPr lang="cs-CZ" sz="1400" dirty="0" smtClean="0"/>
              <a:t>,</a:t>
            </a:r>
            <a:r>
              <a:rPr lang="cs-CZ" sz="1400" dirty="0"/>
              <a:t> </a:t>
            </a:r>
            <a:r>
              <a:rPr lang="cs-CZ" sz="1400" dirty="0" err="1"/>
              <a:t>there</a:t>
            </a:r>
            <a:r>
              <a:rPr lang="cs-CZ" sz="1400" dirty="0"/>
              <a:t> </a:t>
            </a:r>
            <a:r>
              <a:rPr lang="cs-CZ" sz="1400" dirty="0" err="1"/>
              <a:t>is</a:t>
            </a:r>
            <a:r>
              <a:rPr lang="cs-CZ" sz="1400" dirty="0"/>
              <a:t> </a:t>
            </a:r>
            <a:r>
              <a:rPr lang="cs-CZ" sz="1400" dirty="0" smtClean="0"/>
              <a:t>a big </a:t>
            </a:r>
            <a:r>
              <a:rPr lang="cs-CZ" sz="1400" dirty="0" err="1"/>
              <a:t>tower</a:t>
            </a:r>
            <a:r>
              <a:rPr lang="cs-CZ" sz="1400" dirty="0"/>
              <a:t> </a:t>
            </a:r>
            <a:r>
              <a:rPr lang="cs-CZ" sz="1400" dirty="0" err="1"/>
              <a:t>with</a:t>
            </a:r>
            <a:r>
              <a:rPr lang="cs-CZ" sz="1400" dirty="0"/>
              <a:t> Big </a:t>
            </a:r>
            <a:r>
              <a:rPr lang="cs-CZ" sz="1400" dirty="0" smtClean="0"/>
              <a:t>Ben.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The</a:t>
            </a:r>
            <a:r>
              <a:rPr lang="cs-CZ" sz="1400" dirty="0" smtClean="0"/>
              <a:t> London </a:t>
            </a:r>
            <a:r>
              <a:rPr lang="cs-CZ" sz="1400" dirty="0" err="1" smtClean="0"/>
              <a:t>Eye</a:t>
            </a:r>
            <a:r>
              <a:rPr lang="cs-CZ" sz="1400" dirty="0" smtClean="0"/>
              <a:t> -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biggest</a:t>
            </a:r>
            <a:r>
              <a:rPr lang="cs-CZ" sz="1400" dirty="0" smtClean="0"/>
              <a:t> </a:t>
            </a:r>
            <a:r>
              <a:rPr lang="cs-CZ" sz="1400" dirty="0" err="1" smtClean="0"/>
              <a:t>weel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 </a:t>
            </a:r>
            <a:r>
              <a:rPr lang="cs-CZ" sz="1400" dirty="0" err="1" smtClean="0"/>
              <a:t>its</a:t>
            </a:r>
            <a:r>
              <a:rPr lang="cs-CZ" sz="1400" dirty="0" smtClean="0"/>
              <a:t> </a:t>
            </a:r>
            <a:r>
              <a:rPr lang="cs-CZ" sz="1400" dirty="0" err="1" smtClean="0"/>
              <a:t>kind</a:t>
            </a:r>
            <a:r>
              <a:rPr lang="cs-CZ" sz="1400" dirty="0" smtClean="0"/>
              <a:t>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world</a:t>
            </a:r>
            <a:r>
              <a:rPr lang="cs-CZ" sz="1400" dirty="0" smtClean="0"/>
              <a:t>,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can</a:t>
            </a:r>
            <a:r>
              <a:rPr lang="cs-CZ" sz="1400" dirty="0" smtClean="0"/>
              <a:t> </a:t>
            </a:r>
            <a:r>
              <a:rPr lang="cs-CZ" sz="1400" dirty="0" err="1" smtClean="0"/>
              <a:t>see</a:t>
            </a:r>
            <a:r>
              <a:rPr lang="cs-CZ" sz="1400" dirty="0" smtClean="0"/>
              <a:t> a lot </a:t>
            </a:r>
            <a:r>
              <a:rPr lang="cs-CZ" sz="1400" dirty="0" err="1" smtClean="0"/>
              <a:t>places</a:t>
            </a:r>
            <a:r>
              <a:rPr lang="cs-CZ" sz="1400" dirty="0" smtClean="0"/>
              <a:t> in London </a:t>
            </a:r>
            <a:r>
              <a:rPr lang="cs-CZ" sz="1400" dirty="0" err="1" smtClean="0"/>
              <a:t>from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top,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takes</a:t>
            </a:r>
            <a:r>
              <a:rPr lang="cs-CZ" sz="1400" dirty="0" smtClean="0"/>
              <a:t> 30 </a:t>
            </a:r>
            <a:r>
              <a:rPr lang="cs-CZ" sz="1400" dirty="0" err="1" smtClean="0"/>
              <a:t>minutes</a:t>
            </a:r>
            <a:r>
              <a:rPr lang="cs-CZ" sz="1400" dirty="0" smtClean="0"/>
              <a:t> to go </a:t>
            </a:r>
            <a:r>
              <a:rPr lang="cs-CZ" sz="1400" dirty="0" err="1" smtClean="0"/>
              <a:t>round</a:t>
            </a:r>
            <a:r>
              <a:rPr lang="cs-CZ" sz="1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London </a:t>
            </a:r>
            <a:r>
              <a:rPr lang="cs-CZ" sz="1400" dirty="0" err="1" smtClean="0"/>
              <a:t>Bridge</a:t>
            </a:r>
            <a:r>
              <a:rPr lang="cs-CZ" sz="1400" dirty="0" smtClean="0"/>
              <a:t> -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bridge</a:t>
            </a:r>
            <a:r>
              <a:rPr lang="cs-CZ" sz="1400" dirty="0" smtClean="0"/>
              <a:t> </a:t>
            </a:r>
            <a:r>
              <a:rPr lang="cs-CZ" sz="1400" dirty="0" err="1" smtClean="0"/>
              <a:t>over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/>
              <a:t>R</a:t>
            </a:r>
            <a:r>
              <a:rPr lang="cs-CZ" sz="1400" dirty="0" smtClean="0"/>
              <a:t>iver </a:t>
            </a:r>
            <a:r>
              <a:rPr lang="cs-CZ" sz="1400" dirty="0" err="1" smtClean="0"/>
              <a:t>Thames</a:t>
            </a:r>
            <a:r>
              <a:rPr lang="cs-CZ" sz="1400" dirty="0" smtClean="0"/>
              <a:t> </a:t>
            </a:r>
            <a:r>
              <a:rPr lang="cs-CZ" sz="1400" dirty="0" err="1" smtClean="0"/>
              <a:t>near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Tower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smtClean="0"/>
              <a:t>London.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/>
              <a:t>Tower </a:t>
            </a:r>
            <a:r>
              <a:rPr lang="cs-CZ" sz="1400" dirty="0" err="1"/>
              <a:t>of</a:t>
            </a:r>
            <a:r>
              <a:rPr lang="cs-CZ" sz="1400" dirty="0"/>
              <a:t> </a:t>
            </a:r>
            <a:r>
              <a:rPr lang="cs-CZ" sz="1400" dirty="0" smtClean="0"/>
              <a:t>London -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Royal</a:t>
            </a:r>
            <a:r>
              <a:rPr lang="cs-CZ" sz="1400" dirty="0" smtClean="0"/>
              <a:t> residence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past, </a:t>
            </a:r>
            <a:r>
              <a:rPr lang="cs-CZ" sz="1400" dirty="0" err="1" smtClean="0"/>
              <a:t>prison</a:t>
            </a:r>
            <a:r>
              <a:rPr lang="cs-CZ" sz="1400" dirty="0" smtClean="0"/>
              <a:t> and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museum </a:t>
            </a:r>
            <a:r>
              <a:rPr lang="cs-CZ" sz="1400" dirty="0" err="1" smtClean="0"/>
              <a:t>now</a:t>
            </a:r>
            <a:r>
              <a:rPr lang="cs-CZ" sz="1400" dirty="0" smtClean="0"/>
              <a:t>.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Buckingham </a:t>
            </a:r>
            <a:r>
              <a:rPr lang="cs-CZ" sz="1400" dirty="0" err="1" smtClean="0"/>
              <a:t>Palace</a:t>
            </a:r>
            <a:r>
              <a:rPr lang="cs-CZ" sz="1400" dirty="0" smtClean="0"/>
              <a:t> -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Queen</a:t>
            </a:r>
            <a:r>
              <a:rPr lang="cs-CZ" sz="1400" dirty="0" smtClean="0"/>
              <a:t> </a:t>
            </a:r>
            <a:r>
              <a:rPr lang="cs-CZ" sz="1400" dirty="0" err="1" smtClean="0"/>
              <a:t>lives</a:t>
            </a:r>
            <a:r>
              <a:rPr lang="cs-CZ" sz="1400" dirty="0" smtClean="0"/>
              <a:t> </a:t>
            </a:r>
            <a:r>
              <a:rPr lang="cs-CZ" sz="1400" dirty="0" err="1" smtClean="0"/>
              <a:t>there</a:t>
            </a:r>
            <a:r>
              <a:rPr lang="cs-CZ" sz="1400" dirty="0" smtClean="0"/>
              <a:t>.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3005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52928" cy="140364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err="1" smtClean="0"/>
              <a:t>Another</a:t>
            </a:r>
            <a:r>
              <a:rPr lang="cs-CZ" sz="3600" dirty="0" smtClean="0"/>
              <a:t> </a:t>
            </a:r>
            <a:r>
              <a:rPr lang="cs-CZ" sz="3600" dirty="0" err="1" smtClean="0"/>
              <a:t>sights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popular</a:t>
            </a:r>
            <a:r>
              <a:rPr lang="cs-CZ" sz="3600" dirty="0" smtClean="0"/>
              <a:t> </a:t>
            </a:r>
            <a:r>
              <a:rPr lang="cs-CZ" sz="3600" dirty="0" err="1" smtClean="0"/>
              <a:t>buildings</a:t>
            </a:r>
            <a:r>
              <a:rPr lang="cs-CZ" sz="3600" dirty="0" smtClean="0"/>
              <a:t> and </a:t>
            </a:r>
            <a:r>
              <a:rPr lang="cs-CZ" sz="3600" dirty="0" err="1" smtClean="0"/>
              <a:t>places</a:t>
            </a:r>
            <a:r>
              <a:rPr lang="cs-CZ" sz="3600" dirty="0" smtClean="0"/>
              <a:t> in London</a:t>
            </a:r>
            <a:r>
              <a:rPr lang="cs-CZ" dirty="0" smtClean="0"/>
              <a:t/>
            </a:r>
            <a:br>
              <a:rPr lang="cs-CZ" dirty="0" smtClean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pPr marL="0" indent="0">
              <a:buNone/>
            </a:pPr>
            <a:r>
              <a:rPr lang="cs-CZ" sz="1800" dirty="0" smtClean="0"/>
              <a:t>…………………………………………………………………………………………………………………………………….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…………………………………………………………………………………………………………………………………….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800" dirty="0"/>
              <a:t>…………………………………………………………………………………………………………………………………….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800" dirty="0"/>
              <a:t>…………………………………………………………………………………………………………………………………….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800" dirty="0"/>
              <a:t>…………………………………………………………………………………………………………………………………….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800" dirty="0" smtClean="0"/>
              <a:t>…………………………………………………………………………………………………………………………………….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1800" dirty="0" smtClean="0"/>
              <a:t>……………………………………………………………………………………………………………………………………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……………………………………………………………………………………………………………………………………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1632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/>
              <a:t>Fill in </a:t>
            </a:r>
            <a:r>
              <a:rPr lang="cs-CZ" sz="3600" b="1" dirty="0" err="1"/>
              <a:t>articles</a:t>
            </a:r>
            <a:r>
              <a:rPr lang="cs-CZ" sz="3600" b="1" dirty="0"/>
              <a:t> </a:t>
            </a:r>
            <a:r>
              <a:rPr lang="cs-CZ" sz="3600" b="1" dirty="0" err="1"/>
              <a:t>where</a:t>
            </a:r>
            <a:r>
              <a:rPr lang="cs-CZ" sz="3600" b="1" dirty="0"/>
              <a:t> </a:t>
            </a:r>
            <a:r>
              <a:rPr lang="cs-CZ" sz="3600" b="1" dirty="0" err="1"/>
              <a:t>necessary</a:t>
            </a:r>
            <a:r>
              <a:rPr lang="cs-CZ" dirty="0"/>
              <a:t/>
            </a:r>
            <a:br>
              <a:rPr lang="cs-CZ" dirty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visited</a:t>
            </a:r>
            <a:r>
              <a:rPr lang="cs-CZ" dirty="0"/>
              <a:t> ………… </a:t>
            </a:r>
            <a:r>
              <a:rPr lang="cs-CZ" dirty="0" smtClean="0"/>
              <a:t>Nelson</a:t>
            </a:r>
            <a:r>
              <a:rPr lang="en-US" dirty="0" smtClean="0"/>
              <a:t>`</a:t>
            </a:r>
            <a:r>
              <a:rPr lang="en-US" dirty="0"/>
              <a:t>s</a:t>
            </a:r>
            <a:r>
              <a:rPr lang="cs-CZ" dirty="0" smtClean="0"/>
              <a:t> </a:t>
            </a:r>
            <a:r>
              <a:rPr lang="cs-CZ" dirty="0" err="1"/>
              <a:t>Column</a:t>
            </a:r>
            <a:r>
              <a:rPr lang="cs-CZ" dirty="0"/>
              <a:t> in ……….</a:t>
            </a:r>
            <a:r>
              <a:rPr lang="cs-CZ" dirty="0" err="1"/>
              <a:t>middle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………</a:t>
            </a:r>
            <a:r>
              <a:rPr lang="cs-CZ" dirty="0" err="1"/>
              <a:t>Trafalgar</a:t>
            </a:r>
            <a:r>
              <a:rPr lang="cs-CZ" dirty="0"/>
              <a:t> Square.</a:t>
            </a:r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sights</a:t>
            </a:r>
            <a:r>
              <a:rPr lang="cs-CZ" dirty="0"/>
              <a:t> in …………..London.</a:t>
            </a:r>
          </a:p>
          <a:p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are…………Big Ben,  …………</a:t>
            </a:r>
            <a:r>
              <a:rPr lang="cs-CZ" dirty="0" err="1"/>
              <a:t>Houses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Parliament</a:t>
            </a:r>
            <a:r>
              <a:rPr lang="cs-CZ" dirty="0"/>
              <a:t>,………..Buckingham </a:t>
            </a:r>
            <a:r>
              <a:rPr lang="cs-CZ" dirty="0" err="1"/>
              <a:t>Palace</a:t>
            </a:r>
            <a:r>
              <a:rPr lang="cs-CZ" dirty="0"/>
              <a:t>,……….London </a:t>
            </a:r>
            <a:r>
              <a:rPr lang="cs-CZ" dirty="0" err="1"/>
              <a:t>Eye</a:t>
            </a:r>
            <a:r>
              <a:rPr lang="cs-CZ" dirty="0"/>
              <a:t>.</a:t>
            </a:r>
          </a:p>
          <a:p>
            <a:r>
              <a:rPr lang="cs-CZ" dirty="0"/>
              <a:t>…….Tower </a:t>
            </a:r>
            <a:r>
              <a:rPr lang="cs-CZ" dirty="0" err="1"/>
              <a:t>of</a:t>
            </a:r>
            <a:r>
              <a:rPr lang="cs-CZ" dirty="0"/>
              <a:t> London </a:t>
            </a:r>
            <a:r>
              <a:rPr lang="cs-CZ" dirty="0" err="1"/>
              <a:t>is</a:t>
            </a:r>
            <a:r>
              <a:rPr lang="cs-CZ" dirty="0"/>
              <a:t> ……….</a:t>
            </a:r>
            <a:r>
              <a:rPr lang="cs-CZ" dirty="0" err="1"/>
              <a:t>oldest</a:t>
            </a:r>
            <a:r>
              <a:rPr lang="cs-CZ" dirty="0"/>
              <a:t> </a:t>
            </a:r>
            <a:r>
              <a:rPr lang="cs-CZ" dirty="0" err="1"/>
              <a:t>sights</a:t>
            </a:r>
            <a:r>
              <a:rPr lang="cs-CZ" dirty="0"/>
              <a:t>.</a:t>
            </a:r>
          </a:p>
          <a:p>
            <a:r>
              <a:rPr lang="cs-CZ" dirty="0"/>
              <a:t>………….</a:t>
            </a:r>
            <a:r>
              <a:rPr lang="cs-CZ" dirty="0" err="1"/>
              <a:t>Queen</a:t>
            </a:r>
            <a:r>
              <a:rPr lang="cs-CZ" dirty="0"/>
              <a:t> and ……………King live in ……..London.</a:t>
            </a:r>
          </a:p>
          <a:p>
            <a:r>
              <a:rPr lang="cs-CZ" dirty="0"/>
              <a:t>………..Great </a:t>
            </a:r>
            <a:r>
              <a:rPr lang="cs-CZ" dirty="0" err="1"/>
              <a:t>Britain</a:t>
            </a:r>
            <a:r>
              <a:rPr lang="cs-CZ" dirty="0"/>
              <a:t> has </a:t>
            </a:r>
            <a:r>
              <a:rPr lang="cs-CZ" dirty="0" err="1"/>
              <a:t>four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.</a:t>
            </a:r>
          </a:p>
          <a:p>
            <a:r>
              <a:rPr lang="cs-CZ" dirty="0"/>
              <a:t>I live in …….Czech Republic and my </a:t>
            </a:r>
            <a:r>
              <a:rPr lang="cs-CZ" dirty="0" err="1"/>
              <a:t>brother</a:t>
            </a:r>
            <a:r>
              <a:rPr lang="cs-CZ" dirty="0"/>
              <a:t>  </a:t>
            </a:r>
            <a:r>
              <a:rPr lang="cs-CZ" dirty="0" err="1"/>
              <a:t>moved</a:t>
            </a:r>
            <a:r>
              <a:rPr lang="cs-CZ" dirty="0"/>
              <a:t> to ……… USA.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702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16200000">
            <a:off x="1291533" y="-1075607"/>
            <a:ext cx="6560940" cy="820891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82341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 </a:t>
            </a:r>
            <a:r>
              <a:rPr lang="cs-CZ" dirty="0" smtClean="0"/>
              <a:t>Nelson</a:t>
            </a:r>
            <a:r>
              <a:rPr lang="en-US" dirty="0" smtClean="0"/>
              <a:t>`</a:t>
            </a:r>
            <a:r>
              <a:rPr lang="en-US" dirty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/>
              <a:t> </a:t>
            </a:r>
            <a:r>
              <a:rPr lang="cs-CZ" dirty="0" err="1" smtClean="0"/>
              <a:t>Trafalgar</a:t>
            </a:r>
            <a:r>
              <a:rPr lang="cs-CZ" dirty="0" smtClean="0"/>
              <a:t> Square.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r>
              <a:rPr lang="cs-CZ" dirty="0" smtClean="0"/>
              <a:t> in London.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Big Ben,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r>
              <a:rPr lang="cs-CZ" dirty="0" smtClean="0"/>
              <a:t>, Buckingham </a:t>
            </a:r>
            <a:r>
              <a:rPr lang="cs-CZ" dirty="0" err="1" smtClean="0"/>
              <a:t>Palace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London </a:t>
            </a:r>
            <a:r>
              <a:rPr lang="cs-CZ" dirty="0" err="1" smtClean="0"/>
              <a:t>Eye</a:t>
            </a:r>
            <a:r>
              <a:rPr lang="cs-CZ" dirty="0" smtClean="0"/>
              <a:t>.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King live in London.</a:t>
            </a:r>
          </a:p>
          <a:p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r>
              <a:rPr lang="cs-CZ" dirty="0" smtClean="0"/>
              <a:t> has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live in </a:t>
            </a:r>
            <a:r>
              <a:rPr lang="cs-CZ" dirty="0" err="1" smtClean="0"/>
              <a:t>the</a:t>
            </a:r>
            <a:r>
              <a:rPr lang="cs-CZ" dirty="0" smtClean="0"/>
              <a:t> Czech Republic and my </a:t>
            </a:r>
            <a:r>
              <a:rPr lang="cs-CZ" dirty="0" err="1" smtClean="0"/>
              <a:t>brother</a:t>
            </a:r>
            <a:r>
              <a:rPr lang="cs-CZ" dirty="0" smtClean="0"/>
              <a:t>  </a:t>
            </a:r>
            <a:r>
              <a:rPr lang="cs-CZ" dirty="0" err="1" smtClean="0"/>
              <a:t>moved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USA.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15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citace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Snímky č. 5 a 9 </a:t>
            </a:r>
            <a:r>
              <a:rPr lang="cs-CZ" sz="2400" smtClean="0"/>
              <a:t>– Otevřená </a:t>
            </a:r>
            <a:r>
              <a:rPr lang="cs-CZ" sz="2400" dirty="0" smtClean="0"/>
              <a:t>galerie Microsoft </a:t>
            </a:r>
            <a:r>
              <a:rPr lang="cs-CZ" sz="2400" dirty="0" err="1" smtClean="0"/>
              <a:t>office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2011-21-11</a:t>
            </a:r>
          </a:p>
          <a:p>
            <a:pPr marL="0" indent="0">
              <a:buNone/>
            </a:pPr>
            <a:r>
              <a:rPr lang="cs-CZ" sz="2400" dirty="0" smtClean="0"/>
              <a:t>Text je vytvořen autorem materiálu.</a:t>
            </a:r>
          </a:p>
          <a:p>
            <a:pPr marL="0" indent="0">
              <a:buNone/>
            </a:pPr>
            <a:r>
              <a:rPr lang="cs-CZ" sz="2400" dirty="0" smtClean="0"/>
              <a:t>2011-21-11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16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473</Words>
  <Application>Microsoft Office PowerPoint</Application>
  <PresentationFormat>Předvádění na obrazovce (4:3)</PresentationFormat>
  <Paragraphs>92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Test revision  London  -  sights and history</vt:lpstr>
      <vt:lpstr>Translate words </vt:lpstr>
      <vt:lpstr>Words traslation</vt:lpstr>
      <vt:lpstr>Fill in capital cities and countries </vt:lpstr>
      <vt:lpstr>Countries and their capital cities</vt:lpstr>
      <vt:lpstr>Great  Fire in London </vt:lpstr>
      <vt:lpstr>The Great Fire</vt:lpstr>
      <vt:lpstr>Write about these sights</vt:lpstr>
      <vt:lpstr>Sights in London</vt:lpstr>
      <vt:lpstr> Another sights or popular buildings and places in London </vt:lpstr>
      <vt:lpstr>Fill in articles where necessary 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revision  London,sights and history</dc:title>
  <dc:creator>08DK</dc:creator>
  <cp:lastModifiedBy>dana</cp:lastModifiedBy>
  <cp:revision>36</cp:revision>
  <dcterms:created xsi:type="dcterms:W3CDTF">2011-11-20T17:45:18Z</dcterms:created>
  <dcterms:modified xsi:type="dcterms:W3CDTF">2012-09-02T12:21:49Z</dcterms:modified>
</cp:coreProperties>
</file>