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540" y="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VY_32_INOVACE_14_Angličtina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Fashion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009C57-4904-4795-B517-0DBCCF066B98}" type="presOf" srcId="{D1B46980-6531-4606-95E6-44980827E919}" destId="{6140AFEC-043D-4C43-A2F9-D0F5331DF3A3}" srcOrd="0" destOrd="0" presId="urn:microsoft.com/office/officeart/2005/8/layout/target3"/>
    <dgm:cxn modelId="{16B20C85-DBDC-452F-9E8F-783599C9ED50}" type="presOf" srcId="{D8197B8C-B260-4A16-BDF4-0947B075E274}" destId="{25B08C86-7E15-44DC-BE7F-FFB55DD49D12}" srcOrd="0" destOrd="0" presId="urn:microsoft.com/office/officeart/2005/8/layout/target3"/>
    <dgm:cxn modelId="{8C333853-4BE3-4EFE-B6DB-C85D507179BE}" type="presOf" srcId="{4C35D32F-0EAB-4CD7-82EE-45574DC2A586}" destId="{890E4F0B-2866-4A3F-A3C7-2A14B1797930}" srcOrd="1" destOrd="0" presId="urn:microsoft.com/office/officeart/2005/8/layout/target3"/>
    <dgm:cxn modelId="{E78B4BCC-ADD3-4A1D-81CB-012761B0D620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3795B19-0EE4-4B1C-8F4E-F9F28D9F30ED}" type="presOf" srcId="{D1B46980-6531-4606-95E6-44980827E919}" destId="{2BE915AB-18AA-4053-B92C-3BFC9ED204BB}" srcOrd="1" destOrd="0" presId="urn:microsoft.com/office/officeart/2005/8/layout/target3"/>
    <dgm:cxn modelId="{051FF122-7DB5-48B8-92F3-98E9F90C2FF4}" type="presOf" srcId="{D1D4F407-5343-4D3F-B5B9-D407B03CAEB4}" destId="{AED2198E-93D5-4001-81B4-73124B309672}" srcOrd="1" destOrd="0" presId="urn:microsoft.com/office/officeart/2005/8/layout/target3"/>
    <dgm:cxn modelId="{8691D229-9F08-4611-8104-0CB38285FB5E}" type="presOf" srcId="{D8197B8C-B260-4A16-BDF4-0947B075E274}" destId="{5A5FFA88-C948-4069-8E93-59FA12366E83}" srcOrd="1" destOrd="0" presId="urn:microsoft.com/office/officeart/2005/8/layout/target3"/>
    <dgm:cxn modelId="{4D4B99CC-B502-46FE-BCF6-6E3C8C1FDAC7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194B39-8909-482E-9AB8-5F973F3D1DA4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9B136C1-E5B4-46B5-9E98-6A5EB039DAF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69FF4C5-82E4-4ACD-8990-336B3B353994}" type="presOf" srcId="{757F3AB3-0718-4624-B441-E567A8F0AB56}" destId="{333A1088-737F-45CB-B68E-254E46348037}" srcOrd="0" destOrd="0" presId="urn:microsoft.com/office/officeart/2005/8/layout/target3"/>
    <dgm:cxn modelId="{939E192C-7345-49A0-A706-27D2FB67B353}" type="presParOf" srcId="{333A1088-737F-45CB-B68E-254E46348037}" destId="{F5ABB229-8D3B-4694-996A-96F23CF14429}" srcOrd="0" destOrd="0" presId="urn:microsoft.com/office/officeart/2005/8/layout/target3"/>
    <dgm:cxn modelId="{4F530FB9-FEAA-4C21-89D7-CFC324A57325}" type="presParOf" srcId="{333A1088-737F-45CB-B68E-254E46348037}" destId="{F41139FD-01EE-4571-8B17-4FB00FC51163}" srcOrd="1" destOrd="0" presId="urn:microsoft.com/office/officeart/2005/8/layout/target3"/>
    <dgm:cxn modelId="{945A515B-6A5F-4719-BF6B-FAC51CB6816B}" type="presParOf" srcId="{333A1088-737F-45CB-B68E-254E46348037}" destId="{D005CE8C-CC26-4C3E-AC11-E15060ECD759}" srcOrd="2" destOrd="0" presId="urn:microsoft.com/office/officeart/2005/8/layout/target3"/>
    <dgm:cxn modelId="{BFE64C67-D755-4B63-8A1D-E9BB25EDE5DE}" type="presParOf" srcId="{333A1088-737F-45CB-B68E-254E46348037}" destId="{2C702D82-9B77-49B7-9568-BB8EB47C3372}" srcOrd="3" destOrd="0" presId="urn:microsoft.com/office/officeart/2005/8/layout/target3"/>
    <dgm:cxn modelId="{0499532E-C0B3-4F9F-AEB5-64074039E1F4}" type="presParOf" srcId="{333A1088-737F-45CB-B68E-254E46348037}" destId="{A52A0455-90FF-4808-ABD0-F02540D31D5A}" srcOrd="4" destOrd="0" presId="urn:microsoft.com/office/officeart/2005/8/layout/target3"/>
    <dgm:cxn modelId="{331FE462-E21C-4056-9195-EC8FC137DE9C}" type="presParOf" srcId="{333A1088-737F-45CB-B68E-254E46348037}" destId="{6140AFEC-043D-4C43-A2F9-D0F5331DF3A3}" srcOrd="5" destOrd="0" presId="urn:microsoft.com/office/officeart/2005/8/layout/target3"/>
    <dgm:cxn modelId="{C2E6449B-A917-4FC2-87AE-E307F6850E74}" type="presParOf" srcId="{333A1088-737F-45CB-B68E-254E46348037}" destId="{9358AC05-5D7D-4327-9F80-1AD486AEA664}" srcOrd="6" destOrd="0" presId="urn:microsoft.com/office/officeart/2005/8/layout/target3"/>
    <dgm:cxn modelId="{C9CDC99E-E72C-43C7-BF71-4074D43D6382}" type="presParOf" srcId="{333A1088-737F-45CB-B68E-254E46348037}" destId="{313FC574-E1CD-4FB4-B054-0B805CE0447D}" srcOrd="7" destOrd="0" presId="urn:microsoft.com/office/officeart/2005/8/layout/target3"/>
    <dgm:cxn modelId="{FA7F1C4E-CDB4-4D61-8198-AAAF38AD7462}" type="presParOf" srcId="{333A1088-737F-45CB-B68E-254E46348037}" destId="{619D679B-A015-4ECF-8348-D1034C574F40}" srcOrd="8" destOrd="0" presId="urn:microsoft.com/office/officeart/2005/8/layout/target3"/>
    <dgm:cxn modelId="{6137497D-D416-430A-9B1B-8CA57E466794}" type="presParOf" srcId="{333A1088-737F-45CB-B68E-254E46348037}" destId="{322283A8-4A27-4CDA-BAE3-F381106A9174}" srcOrd="9" destOrd="0" presId="urn:microsoft.com/office/officeart/2005/8/layout/target3"/>
    <dgm:cxn modelId="{A6151FE0-2C57-43C1-A4EB-D496B59F2CDB}" type="presParOf" srcId="{333A1088-737F-45CB-B68E-254E46348037}" destId="{FFC9F71D-1B4F-4AD9-A4A6-86ADEFC8AF5C}" srcOrd="10" destOrd="0" presId="urn:microsoft.com/office/officeart/2005/8/layout/target3"/>
    <dgm:cxn modelId="{FEFCE2B9-4EF4-4862-9751-E7F63784DB72}" type="presParOf" srcId="{333A1088-737F-45CB-B68E-254E46348037}" destId="{25B08C86-7E15-44DC-BE7F-FFB55DD49D12}" srcOrd="11" destOrd="0" presId="urn:microsoft.com/office/officeart/2005/8/layout/target3"/>
    <dgm:cxn modelId="{08CCFFB4-9BF1-4FBB-B4E5-8694B0D1F264}" type="presParOf" srcId="{333A1088-737F-45CB-B68E-254E46348037}" destId="{76644BE8-9D7C-4C09-B250-3D10AF48CBB7}" srcOrd="12" destOrd="0" presId="urn:microsoft.com/office/officeart/2005/8/layout/target3"/>
    <dgm:cxn modelId="{71BA2A0D-44BB-448D-8974-77EE27CAF477}" type="presParOf" srcId="{333A1088-737F-45CB-B68E-254E46348037}" destId="{EE85B701-7295-41C0-BA7A-34D3756A2AE6}" srcOrd="13" destOrd="0" presId="urn:microsoft.com/office/officeart/2005/8/layout/target3"/>
    <dgm:cxn modelId="{B3F3DBA7-F1AF-4561-80A1-1C1307526072}" type="presParOf" srcId="{333A1088-737F-45CB-B68E-254E46348037}" destId="{8BEBB6EC-1DAA-4CAC-8A25-BC0FCBD5DBD5}" srcOrd="14" destOrd="0" presId="urn:microsoft.com/office/officeart/2005/8/layout/target3"/>
    <dgm:cxn modelId="{DE281F60-FD05-415C-B82B-69210889A19B}" type="presParOf" srcId="{333A1088-737F-45CB-B68E-254E46348037}" destId="{AED2198E-93D5-4001-81B4-73124B309672}" srcOrd="15" destOrd="0" presId="urn:microsoft.com/office/officeart/2005/8/layout/target3"/>
    <dgm:cxn modelId="{6E073551-EDA0-4C68-B0AE-226609EB3F94}" type="presParOf" srcId="{333A1088-737F-45CB-B68E-254E46348037}" destId="{2BE915AB-18AA-4053-B92C-3BFC9ED204BB}" srcOrd="16" destOrd="0" presId="urn:microsoft.com/office/officeart/2005/8/layout/target3"/>
    <dgm:cxn modelId="{73F57498-9958-4DC5-B91D-4B65BEF0AE99}" type="presParOf" srcId="{333A1088-737F-45CB-B68E-254E46348037}" destId="{6BB5E863-4638-4E1D-BFDE-399D028AC4ED}" srcOrd="17" destOrd="0" presId="urn:microsoft.com/office/officeart/2005/8/layout/target3"/>
    <dgm:cxn modelId="{2224D57E-729B-4B14-B8D1-70FCE2BF2E32}" type="presParOf" srcId="{333A1088-737F-45CB-B68E-254E46348037}" destId="{5A5FFA88-C948-4069-8E93-59FA12366E83}" srcOrd="18" destOrd="0" presId="urn:microsoft.com/office/officeart/2005/8/layout/target3"/>
    <dgm:cxn modelId="{D1F5D611-716A-41EC-9FF0-4277C0550BF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VY_32_INOVACE_14_Angličtina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Fashion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65596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9851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04288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99627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45823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95800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05036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04944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12495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14671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38371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D72FB6-D84B-457F-B14D-7721D6C30089}" type="datetimeFigureOut">
              <a:rPr lang="en-GB" smtClean="0"/>
              <a:pPr/>
              <a:t>31/08/2012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4C81F4-F478-4478-BF43-FF13C94AF9B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02150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image" Target="../media/image1.wmf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336057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580762554"/>
              </p:ext>
            </p:extLst>
          </p:nvPr>
        </p:nvGraphicFramePr>
        <p:xfrm>
          <a:off x="685800" y="202740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08652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Žáci opakují, procvičují slovní zásobu na téma </a:t>
            </a:r>
            <a:r>
              <a:rPr lang="cs-CZ" sz="2800" dirty="0" err="1" smtClean="0"/>
              <a:t>fashion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-popisují obrázky s oblečením</a:t>
            </a:r>
          </a:p>
          <a:p>
            <a:r>
              <a:rPr lang="cs-CZ" sz="2800" dirty="0" smtClean="0"/>
              <a:t>Vyhledávají ve slovníku novou slovní zásobu a 		 - dopisují na interaktivní tabuli nové výrazy,</a:t>
            </a:r>
          </a:p>
          <a:p>
            <a:pPr marL="0" indent="0">
              <a:buNone/>
            </a:pPr>
            <a:r>
              <a:rPr lang="cs-CZ" sz="2800" dirty="0" smtClean="0"/>
              <a:t>	 - tvoří ve dvojicích věty, které pak zapisují do 	    sešitů</a:t>
            </a:r>
          </a:p>
          <a:p>
            <a:r>
              <a:rPr lang="cs-CZ" sz="2800" dirty="0" smtClean="0"/>
              <a:t>Ve skupinách odpovídají na otázky a tvoří rozhovory 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="" val="310799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9777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Name</a:t>
            </a:r>
            <a:r>
              <a:rPr lang="cs-CZ" sz="3600" b="1" dirty="0" smtClean="0"/>
              <a:t> these </a:t>
            </a:r>
            <a:r>
              <a:rPr lang="cs-CZ" sz="3600" b="1" dirty="0" err="1" smtClean="0"/>
              <a:t>pictures</a:t>
            </a:r>
            <a:endParaRPr lang="en-GB" sz="3600" b="1" dirty="0"/>
          </a:p>
        </p:txBody>
      </p:sp>
      <p:pic>
        <p:nvPicPr>
          <p:cNvPr id="1027" name="Picture 3" descr="C:\Users\08DK\AppData\Local\Microsoft\Windows\Temporary Internet Files\Content.IE5\2K2IJ7DN\MC900360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1534363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IJYD06GE\MC900113266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38013" y="4221088"/>
            <a:ext cx="1038823" cy="19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ZIOLJI8N\MC9002865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3063" y="3794125"/>
            <a:ext cx="1806575" cy="157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2K2IJ7DN\MC900239497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10101" y="2708920"/>
            <a:ext cx="935250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2K2IJ7DN\MC9002988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3199" y="1412777"/>
            <a:ext cx="1393057" cy="111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IJYD06GE\MC9003601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27859"/>
            <a:ext cx="1517904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2K2IJ7DN\MC90029392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1567" y="4307495"/>
            <a:ext cx="1816913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K\AppData\Local\Microsoft\Windows\Temporary Internet Files\Content.IE5\IJYD06GE\MC9002417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15198"/>
            <a:ext cx="1827212" cy="1801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DK\AppData\Local\Microsoft\Windows\Temporary Internet Files\Content.IE5\2K2IJ7DN\MC90035316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56992"/>
            <a:ext cx="1098158" cy="92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08DK\AppData\Local\Microsoft\Windows\Temporary Internet Files\Content.IE5\O28XZEDU\MC9002417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49080"/>
            <a:ext cx="1032262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08DK\AppData\Local\Microsoft\Windows\Temporary Internet Files\Content.IE5\O28XZEDU\MC90036014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7" y="1831975"/>
            <a:ext cx="1430247" cy="920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08DK\AppData\Local\Microsoft\Windows\Temporary Internet Files\Content.IE5\ZIOLJI8N\MC90036018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373688"/>
            <a:ext cx="1420280" cy="146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08DK\AppData\Local\Microsoft\Windows\Temporary Internet Files\Content.IE5\O28XZEDU\MP90042664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5763" y="1412777"/>
            <a:ext cx="1224136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K\AppData\Local\Microsoft\Windows\Temporary Internet Files\Content.IE5\ZIOLJI8N\MC90030021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9489" y="1238319"/>
            <a:ext cx="1775765" cy="175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K\AppData\Local\Microsoft\Windows\Temporary Internet Files\Content.IE5\O28XZEDU\MC90036076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9274" y="4342243"/>
            <a:ext cx="1109167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K\AppData\Local\Microsoft\Windows\Temporary Internet Files\Content.IE5\O28XZEDU\MC90011336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90866"/>
            <a:ext cx="767182" cy="2500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DK\AppData\Local\Microsoft\Windows\Temporary Internet Files\Content.IE5\O28XZEDU\MC900113304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0024" y="2752257"/>
            <a:ext cx="1812269" cy="1041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3272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wearing</a:t>
            </a:r>
            <a:r>
              <a:rPr lang="cs-CZ" dirty="0" smtClean="0"/>
              <a:t>?</a:t>
            </a:r>
            <a:endParaRPr lang="en-GB" dirty="0"/>
          </a:p>
        </p:txBody>
      </p:sp>
      <p:pic>
        <p:nvPicPr>
          <p:cNvPr id="2051" name="Picture 3" descr="C:\Users\08DK\AppData\Local\Microsoft\Windows\Temporary Internet Files\Content.IE5\O28XZEDU\MP9004017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K\AppData\Local\Microsoft\Windows\Temporary Internet Files\Content.IE5\ZIOLJI8N\MP900255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8615" y="1245397"/>
            <a:ext cx="200824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K\AppData\Local\Microsoft\Windows\Temporary Internet Files\Content.IE5\2K2IJ7DN\MP900430571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5760" y="3573016"/>
            <a:ext cx="2082677" cy="279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K\AppData\Local\Microsoft\Windows\Temporary Internet Files\Content.IE5\ZIOLJI8N\MP9003998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4083" y="3931521"/>
            <a:ext cx="3914488" cy="2608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K\AppData\Local\Microsoft\Windows\Temporary Internet Files\Content.IE5\ZIOLJI8N\MP90043931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1327" y="1124744"/>
            <a:ext cx="341642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723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Fill </a:t>
            </a:r>
            <a:r>
              <a:rPr lang="cs-CZ" sz="3600" dirty="0" err="1" smtClean="0"/>
              <a:t>new</a:t>
            </a:r>
            <a:r>
              <a:rPr lang="cs-CZ" sz="3600" dirty="0" smtClean="0"/>
              <a:t> </a:t>
            </a:r>
            <a:r>
              <a:rPr lang="cs-CZ" sz="3600" dirty="0" err="1" smtClean="0"/>
              <a:t>words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wear</a:t>
            </a:r>
            <a:r>
              <a:rPr lang="cs-CZ" dirty="0" smtClean="0"/>
              <a:t> ………………..	</a:t>
            </a:r>
            <a:r>
              <a:rPr lang="cs-CZ" dirty="0" err="1"/>
              <a:t>p</a:t>
            </a:r>
            <a:r>
              <a:rPr lang="cs-CZ" dirty="0" err="1" smtClean="0"/>
              <a:t>ut</a:t>
            </a:r>
            <a:r>
              <a:rPr lang="cs-CZ" dirty="0" smtClean="0"/>
              <a:t> on ……………….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jacket</a:t>
            </a:r>
            <a:r>
              <a:rPr lang="cs-CZ" dirty="0" smtClean="0"/>
              <a:t> ……………….	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off</a:t>
            </a:r>
            <a:r>
              <a:rPr lang="cs-CZ" dirty="0" smtClean="0"/>
              <a:t> …………….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dressed</a:t>
            </a:r>
            <a:r>
              <a:rPr lang="cs-CZ" dirty="0" smtClean="0"/>
              <a:t>……….      suit	…………………	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trainers</a:t>
            </a:r>
            <a:r>
              <a:rPr lang="cs-CZ" dirty="0" smtClean="0"/>
              <a:t>…………….	</a:t>
            </a:r>
            <a:r>
              <a:rPr lang="cs-CZ" dirty="0" err="1" smtClean="0"/>
              <a:t>slippers</a:t>
            </a:r>
            <a:r>
              <a:rPr lang="cs-CZ" dirty="0" smtClean="0"/>
              <a:t>……………..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tights</a:t>
            </a:r>
            <a:r>
              <a:rPr lang="cs-CZ" dirty="0" smtClean="0"/>
              <a:t> ………………. 	</a:t>
            </a:r>
            <a:r>
              <a:rPr lang="cs-CZ" dirty="0" err="1"/>
              <a:t>p</a:t>
            </a:r>
            <a:r>
              <a:rPr lang="cs-CZ" dirty="0" err="1" smtClean="0"/>
              <a:t>ut</a:t>
            </a:r>
            <a:r>
              <a:rPr lang="cs-CZ" dirty="0" smtClean="0"/>
              <a:t> on ………………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 smtClean="0"/>
              <a:t>raincoat</a:t>
            </a:r>
            <a:r>
              <a:rPr lang="cs-CZ" dirty="0" smtClean="0"/>
              <a:t> …………….      </a:t>
            </a:r>
            <a:r>
              <a:rPr lang="cs-CZ" dirty="0" err="1"/>
              <a:t>b</a:t>
            </a:r>
            <a:r>
              <a:rPr lang="cs-CZ" dirty="0" err="1" smtClean="0"/>
              <a:t>oots</a:t>
            </a:r>
            <a:r>
              <a:rPr lang="cs-CZ" dirty="0" smtClean="0"/>
              <a:t> ………………..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20877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err="1" smtClean="0"/>
              <a:t>Answer</a:t>
            </a:r>
            <a:r>
              <a:rPr lang="cs-CZ" sz="3600" dirty="0" smtClean="0"/>
              <a:t>  these </a:t>
            </a:r>
            <a:r>
              <a:rPr lang="cs-CZ" sz="3600" dirty="0" err="1" smtClean="0"/>
              <a:t>questions,speak</a:t>
            </a:r>
            <a:r>
              <a:rPr lang="cs-CZ" sz="3600" dirty="0" smtClean="0"/>
              <a:t> </a:t>
            </a:r>
            <a:r>
              <a:rPr lang="cs-CZ" sz="3600" dirty="0" err="1" smtClean="0"/>
              <a:t>about</a:t>
            </a:r>
            <a:r>
              <a:rPr lang="cs-CZ" sz="3600" dirty="0" smtClean="0"/>
              <a:t> </a:t>
            </a:r>
            <a:r>
              <a:rPr lang="cs-CZ" sz="3600" dirty="0" err="1" smtClean="0"/>
              <a:t>fashion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What</a:t>
            </a:r>
            <a:r>
              <a:rPr lang="cs-CZ" sz="2800" dirty="0" smtClean="0"/>
              <a:t> do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</a:t>
            </a:r>
            <a:r>
              <a:rPr lang="cs-CZ" sz="2800" dirty="0" err="1" smtClean="0"/>
              <a:t>wear</a:t>
            </a:r>
            <a:r>
              <a:rPr lang="cs-CZ" sz="2800" dirty="0" smtClean="0"/>
              <a:t> in </a:t>
            </a:r>
            <a:r>
              <a:rPr lang="cs-CZ" sz="2800" dirty="0" err="1" smtClean="0"/>
              <a:t>winter,summer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What</a:t>
            </a:r>
            <a:r>
              <a:rPr lang="cs-CZ" sz="2800" dirty="0" smtClean="0"/>
              <a:t> do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take</a:t>
            </a:r>
            <a:r>
              <a:rPr lang="cs-CZ" sz="2800" dirty="0" smtClean="0"/>
              <a:t> and </a:t>
            </a:r>
            <a:r>
              <a:rPr lang="cs-CZ" sz="2800" dirty="0" err="1" smtClean="0"/>
              <a:t>wear</a:t>
            </a:r>
            <a:r>
              <a:rPr lang="cs-CZ" sz="2800" dirty="0" smtClean="0"/>
              <a:t> </a:t>
            </a:r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rainy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What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wear</a:t>
            </a:r>
            <a:r>
              <a:rPr lang="cs-CZ" sz="2800" dirty="0" smtClean="0"/>
              <a:t> to </a:t>
            </a:r>
            <a:r>
              <a:rPr lang="cs-CZ" sz="2800" dirty="0" err="1" smtClean="0"/>
              <a:t>school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favourite</a:t>
            </a:r>
            <a:r>
              <a:rPr lang="cs-CZ" sz="2800" dirty="0" smtClean="0"/>
              <a:t> </a:t>
            </a:r>
            <a:r>
              <a:rPr lang="cs-CZ" sz="2800" dirty="0" err="1" smtClean="0"/>
              <a:t>clothes</a:t>
            </a:r>
            <a:r>
              <a:rPr lang="cs-CZ" sz="2800" dirty="0" smtClean="0"/>
              <a:t> and </a:t>
            </a:r>
            <a:r>
              <a:rPr lang="cs-CZ" sz="2800" dirty="0" err="1" smtClean="0"/>
              <a:t>why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read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</a:t>
            </a:r>
            <a:r>
              <a:rPr lang="cs-CZ" sz="2800" dirty="0" smtClean="0"/>
              <a:t> </a:t>
            </a:r>
            <a:r>
              <a:rPr lang="cs-CZ" sz="2800" dirty="0" err="1" smtClean="0"/>
              <a:t>magazines</a:t>
            </a:r>
            <a:r>
              <a:rPr lang="cs-CZ" sz="2800" dirty="0" smtClean="0"/>
              <a:t>? </a:t>
            </a:r>
            <a:r>
              <a:rPr lang="cs-CZ" sz="2800" dirty="0" err="1" smtClean="0"/>
              <a:t>Which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follow</a:t>
            </a:r>
            <a:r>
              <a:rPr lang="cs-CZ" sz="2800" dirty="0" smtClean="0"/>
              <a:t> </a:t>
            </a:r>
            <a:r>
              <a:rPr lang="cs-CZ" sz="2800" dirty="0" err="1" smtClean="0"/>
              <a:t>fashion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go to </a:t>
            </a:r>
            <a:r>
              <a:rPr lang="cs-CZ" sz="2800" dirty="0" err="1" smtClean="0"/>
              <a:t>fashion</a:t>
            </a:r>
            <a:r>
              <a:rPr lang="cs-CZ" sz="2800" dirty="0" smtClean="0"/>
              <a:t> show?</a:t>
            </a:r>
          </a:p>
          <a:p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fashion</a:t>
            </a:r>
            <a:r>
              <a:rPr lang="cs-CZ" sz="2800" dirty="0" smtClean="0"/>
              <a:t> </a:t>
            </a:r>
            <a:r>
              <a:rPr lang="cs-CZ" sz="2800" dirty="0" err="1" smtClean="0"/>
              <a:t>important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xmlns="" val="310200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Snímek číslo </a:t>
            </a:r>
            <a:r>
              <a:rPr lang="cs-CZ" dirty="0" smtClean="0"/>
              <a:t>3 a4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Otevřená galerie Microsoft </a:t>
            </a:r>
            <a:r>
              <a:rPr lang="cs-CZ" dirty="0" err="1"/>
              <a:t>office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 smtClean="0"/>
              <a:t>2012-01-04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Text je vytvořen autorem materiálu</a:t>
            </a:r>
          </a:p>
          <a:p>
            <a:pPr marL="0" indent="0">
              <a:buNone/>
            </a:pPr>
            <a:r>
              <a:rPr lang="cs-CZ" dirty="0"/>
              <a:t>2012-01-04</a:t>
            </a:r>
          </a:p>
          <a:p>
            <a:pPr marL="0" indent="0">
              <a:buNone/>
            </a:pPr>
            <a:endParaRPr lang="cs-CZ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0965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131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Name these pictures</vt:lpstr>
      <vt:lpstr>What are they wearing?</vt:lpstr>
      <vt:lpstr>Fill new words</vt:lpstr>
      <vt:lpstr>Answer  these questions,speak about fashion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HP</cp:lastModifiedBy>
  <cp:revision>19</cp:revision>
  <dcterms:created xsi:type="dcterms:W3CDTF">2012-04-18T11:23:07Z</dcterms:created>
  <dcterms:modified xsi:type="dcterms:W3CDTF">2012-08-31T20:55:00Z</dcterms:modified>
</cp:coreProperties>
</file>