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7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Music – </a:t>
          </a:r>
          <a:r>
            <a:rPr lang="cs-CZ" sz="2000" dirty="0" err="1" smtClean="0"/>
            <a:t>Tears</a:t>
          </a:r>
          <a:r>
            <a:rPr lang="cs-CZ" sz="2000" dirty="0" smtClean="0"/>
            <a:t> in </a:t>
          </a:r>
          <a:r>
            <a:rPr lang="cs-CZ" sz="2000" dirty="0" err="1" smtClean="0"/>
            <a:t>Heaven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 Angličtina 9.třída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971001-EF92-4DEC-98B8-307DFA75102D}" type="presOf" srcId="{D1B46980-6531-4606-95E6-44980827E919}" destId="{6140AFEC-043D-4C43-A2F9-D0F5331DF3A3}" srcOrd="0" destOrd="0" presId="urn:microsoft.com/office/officeart/2005/8/layout/target3"/>
    <dgm:cxn modelId="{45E72F3C-7F66-4C45-861B-41F646B30664}" type="presOf" srcId="{D1D4F407-5343-4D3F-B5B9-D407B03CAEB4}" destId="{D005CE8C-CC26-4C3E-AC11-E15060ECD759}" srcOrd="0" destOrd="0" presId="urn:microsoft.com/office/officeart/2005/8/layout/target3"/>
    <dgm:cxn modelId="{6654FB47-2312-4B58-9104-950D32A9D77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309386-AC3D-4BB0-9450-8D34F33F3E45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381010-EE39-48BA-89A0-D103223A90AB}" type="presOf" srcId="{D1B46980-6531-4606-95E6-44980827E919}" destId="{2BE915AB-18AA-4053-B92C-3BFC9ED204BB}" srcOrd="1" destOrd="0" presId="urn:microsoft.com/office/officeart/2005/8/layout/target3"/>
    <dgm:cxn modelId="{46FA1EAC-2897-483A-B6C0-D95BEDBE3760}" type="presOf" srcId="{B651F6E3-6281-48DB-9319-2AEAFDAE7572}" destId="{619D679B-A015-4ECF-8348-D1034C574F40}" srcOrd="0" destOrd="0" presId="urn:microsoft.com/office/officeart/2005/8/layout/target3"/>
    <dgm:cxn modelId="{BB41AD95-04B9-45DD-9FDD-9FB4DC680DAB}" type="presOf" srcId="{757F3AB3-0718-4624-B441-E567A8F0AB56}" destId="{333A1088-737F-45CB-B68E-254E46348037}" srcOrd="0" destOrd="0" presId="urn:microsoft.com/office/officeart/2005/8/layout/target3"/>
    <dgm:cxn modelId="{62A6F65B-5711-44D5-A965-427284D3E12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ABD321-3AA3-492B-8CCA-402A9BF0AEC7}" type="presOf" srcId="{4C35D32F-0EAB-4CD7-82EE-45574DC2A586}" destId="{890E4F0B-2866-4A3F-A3C7-2A14B1797930}" srcOrd="1" destOrd="0" presId="urn:microsoft.com/office/officeart/2005/8/layout/target3"/>
    <dgm:cxn modelId="{68EE733D-19B9-4366-9638-5EE1C1B4BA36}" type="presOf" srcId="{B651F6E3-6281-48DB-9319-2AEAFDAE7572}" destId="{6BB5E863-4638-4E1D-BFDE-399D028AC4ED}" srcOrd="1" destOrd="0" presId="urn:microsoft.com/office/officeart/2005/8/layout/target3"/>
    <dgm:cxn modelId="{F0EBB5F5-708B-408E-A8C4-6E78A08D87E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70356CE-4C9D-4D00-9CCE-B0AC3D58F153}" type="presParOf" srcId="{333A1088-737F-45CB-B68E-254E46348037}" destId="{F5ABB229-8D3B-4694-996A-96F23CF14429}" srcOrd="0" destOrd="0" presId="urn:microsoft.com/office/officeart/2005/8/layout/target3"/>
    <dgm:cxn modelId="{5D33C458-34D4-49A6-92CB-06445BB336A3}" type="presParOf" srcId="{333A1088-737F-45CB-B68E-254E46348037}" destId="{F41139FD-01EE-4571-8B17-4FB00FC51163}" srcOrd="1" destOrd="0" presId="urn:microsoft.com/office/officeart/2005/8/layout/target3"/>
    <dgm:cxn modelId="{916B71BC-21FD-417A-B3A4-F85CE0A4F8FC}" type="presParOf" srcId="{333A1088-737F-45CB-B68E-254E46348037}" destId="{D005CE8C-CC26-4C3E-AC11-E15060ECD759}" srcOrd="2" destOrd="0" presId="urn:microsoft.com/office/officeart/2005/8/layout/target3"/>
    <dgm:cxn modelId="{E296BE84-3399-4F66-80FE-F29D877377B3}" type="presParOf" srcId="{333A1088-737F-45CB-B68E-254E46348037}" destId="{2C702D82-9B77-49B7-9568-BB8EB47C3372}" srcOrd="3" destOrd="0" presId="urn:microsoft.com/office/officeart/2005/8/layout/target3"/>
    <dgm:cxn modelId="{5F8662BE-8F86-40D4-8610-3E0FE4E617D1}" type="presParOf" srcId="{333A1088-737F-45CB-B68E-254E46348037}" destId="{A52A0455-90FF-4808-ABD0-F02540D31D5A}" srcOrd="4" destOrd="0" presId="urn:microsoft.com/office/officeart/2005/8/layout/target3"/>
    <dgm:cxn modelId="{32FB794E-59ED-4C2D-B1C4-956A812EEC0B}" type="presParOf" srcId="{333A1088-737F-45CB-B68E-254E46348037}" destId="{6140AFEC-043D-4C43-A2F9-D0F5331DF3A3}" srcOrd="5" destOrd="0" presId="urn:microsoft.com/office/officeart/2005/8/layout/target3"/>
    <dgm:cxn modelId="{E127FCBF-7E78-4350-ADC1-BC1DA077D541}" type="presParOf" srcId="{333A1088-737F-45CB-B68E-254E46348037}" destId="{9358AC05-5D7D-4327-9F80-1AD486AEA664}" srcOrd="6" destOrd="0" presId="urn:microsoft.com/office/officeart/2005/8/layout/target3"/>
    <dgm:cxn modelId="{D1469D4B-131F-46BC-90BD-05C265790FC7}" type="presParOf" srcId="{333A1088-737F-45CB-B68E-254E46348037}" destId="{313FC574-E1CD-4FB4-B054-0B805CE0447D}" srcOrd="7" destOrd="0" presId="urn:microsoft.com/office/officeart/2005/8/layout/target3"/>
    <dgm:cxn modelId="{D2C80115-260B-42FC-813D-FF1C6E21637D}" type="presParOf" srcId="{333A1088-737F-45CB-B68E-254E46348037}" destId="{619D679B-A015-4ECF-8348-D1034C574F40}" srcOrd="8" destOrd="0" presId="urn:microsoft.com/office/officeart/2005/8/layout/target3"/>
    <dgm:cxn modelId="{ED2BB5A1-76B0-45F3-8375-6C66CD85DA2E}" type="presParOf" srcId="{333A1088-737F-45CB-B68E-254E46348037}" destId="{322283A8-4A27-4CDA-BAE3-F381106A9174}" srcOrd="9" destOrd="0" presId="urn:microsoft.com/office/officeart/2005/8/layout/target3"/>
    <dgm:cxn modelId="{051E3E60-0216-4D47-8ADE-A2D42533C599}" type="presParOf" srcId="{333A1088-737F-45CB-B68E-254E46348037}" destId="{FFC9F71D-1B4F-4AD9-A4A6-86ADEFC8AF5C}" srcOrd="10" destOrd="0" presId="urn:microsoft.com/office/officeart/2005/8/layout/target3"/>
    <dgm:cxn modelId="{45C61F5B-82C4-4DEE-881A-51757014598E}" type="presParOf" srcId="{333A1088-737F-45CB-B68E-254E46348037}" destId="{25B08C86-7E15-44DC-BE7F-FFB55DD49D12}" srcOrd="11" destOrd="0" presId="urn:microsoft.com/office/officeart/2005/8/layout/target3"/>
    <dgm:cxn modelId="{7493F3A6-0FC6-4358-853B-AA2491D15ACE}" type="presParOf" srcId="{333A1088-737F-45CB-B68E-254E46348037}" destId="{76644BE8-9D7C-4C09-B250-3D10AF48CBB7}" srcOrd="12" destOrd="0" presId="urn:microsoft.com/office/officeart/2005/8/layout/target3"/>
    <dgm:cxn modelId="{9F6FDF6E-605A-49F9-93D0-EE82B7AA4540}" type="presParOf" srcId="{333A1088-737F-45CB-B68E-254E46348037}" destId="{EE85B701-7295-41C0-BA7A-34D3756A2AE6}" srcOrd="13" destOrd="0" presId="urn:microsoft.com/office/officeart/2005/8/layout/target3"/>
    <dgm:cxn modelId="{E57E6BCD-CA03-467A-A241-D9F1CFB217EA}" type="presParOf" srcId="{333A1088-737F-45CB-B68E-254E46348037}" destId="{8BEBB6EC-1DAA-4CAC-8A25-BC0FCBD5DBD5}" srcOrd="14" destOrd="0" presId="urn:microsoft.com/office/officeart/2005/8/layout/target3"/>
    <dgm:cxn modelId="{86200CCE-66D0-43DE-953C-13715E9A7E21}" type="presParOf" srcId="{333A1088-737F-45CB-B68E-254E46348037}" destId="{AED2198E-93D5-4001-81B4-73124B309672}" srcOrd="15" destOrd="0" presId="urn:microsoft.com/office/officeart/2005/8/layout/target3"/>
    <dgm:cxn modelId="{A437814D-724E-4F23-A6B2-3877CEFD3E2B}" type="presParOf" srcId="{333A1088-737F-45CB-B68E-254E46348037}" destId="{2BE915AB-18AA-4053-B92C-3BFC9ED204BB}" srcOrd="16" destOrd="0" presId="urn:microsoft.com/office/officeart/2005/8/layout/target3"/>
    <dgm:cxn modelId="{A98F9CEB-ECE3-448F-8A69-9E1D7C418FC0}" type="presParOf" srcId="{333A1088-737F-45CB-B68E-254E46348037}" destId="{6BB5E863-4638-4E1D-BFDE-399D028AC4ED}" srcOrd="17" destOrd="0" presId="urn:microsoft.com/office/officeart/2005/8/layout/target3"/>
    <dgm:cxn modelId="{0228D818-1201-40C9-872B-9424CCE60BF5}" type="presParOf" srcId="{333A1088-737F-45CB-B68E-254E46348037}" destId="{5A5FFA88-C948-4069-8E93-59FA12366E83}" srcOrd="18" destOrd="0" presId="urn:microsoft.com/office/officeart/2005/8/layout/target3"/>
    <dgm:cxn modelId="{0D328B88-60CF-4F2D-97EF-E4E2F807E6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 Angličtina 9.třída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Music – </a:t>
          </a:r>
          <a:r>
            <a:rPr lang="cs-CZ" sz="2000" kern="1200" dirty="0" err="1" smtClean="0"/>
            <a:t>Tears</a:t>
          </a:r>
          <a:r>
            <a:rPr lang="cs-CZ" sz="2000" kern="1200" dirty="0" smtClean="0"/>
            <a:t> in </a:t>
          </a:r>
          <a:r>
            <a:rPr lang="cs-CZ" sz="2000" kern="1200" dirty="0" err="1" smtClean="0"/>
            <a:t>Heaven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F2585-FBF7-4CEC-AB69-70621F5E536B}" type="datetimeFigureOut">
              <a:rPr lang="en-GB" smtClean="0"/>
              <a:t>25/06/2012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2D42B8-0B6D-4849-8949-F4A76BA791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17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>
                <a:effectLst/>
              </a:rPr>
              <a:t>Eric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Clapton-Tears</a:t>
            </a:r>
            <a:r>
              <a:rPr lang="cs-CZ" dirty="0" smtClean="0">
                <a:effectLst/>
              </a:rPr>
              <a:t> in </a:t>
            </a:r>
            <a:r>
              <a:rPr lang="cs-CZ" dirty="0" err="1" smtClean="0">
                <a:effectLst/>
              </a:rPr>
              <a:t>Heaven</a:t>
            </a:r>
            <a:r>
              <a:rPr lang="cs-CZ" dirty="0" smtClean="0">
                <a:effectLst/>
              </a:rPr>
              <a:t>. </a:t>
            </a:r>
            <a:r>
              <a:rPr lang="cs-CZ" i="1" dirty="0" smtClean="0">
                <a:effectLst/>
              </a:rPr>
              <a:t>Www.youtube.com</a:t>
            </a:r>
            <a:r>
              <a:rPr lang="cs-CZ" dirty="0" smtClean="0">
                <a:effectLst/>
              </a:rPr>
              <a:t> [online]. 8.3.2006 [cit. 2012-05-10]. Dostupné z: http://www.youtube.com/watch?v=VRsJlAJvOSM</a:t>
            </a:r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2D42B8-0B6D-4849-8949-F4A76BA791A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458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638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22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110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89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62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390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22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71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3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790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049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987210-3012-4571-A0F9-B6949CF5177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4B241-F3AA-4DD5-B8D2-B62D199FF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79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I9wXV8jcbpk?version=3&amp;hl=cs_CZ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5938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257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poslouchají skladbu a na základě poslechu doplňují vynechaná slova, dopisují je na interaktivní tabuli</a:t>
            </a:r>
          </a:p>
          <a:p>
            <a:r>
              <a:rPr lang="cs-CZ" sz="2400" dirty="0" smtClean="0"/>
              <a:t>Žáci vyhledávají v textu slovesa, určují slovesné časy, určují slovesa</a:t>
            </a:r>
          </a:p>
          <a:p>
            <a:r>
              <a:rPr lang="cs-CZ" sz="2400" dirty="0" smtClean="0"/>
              <a:t>Podtrhují na tabuli nepravidelná slovesa, píší jejich tvary- infinitiv, minulý čas,  příčestí trpné a český překlad do cvičného sešitu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23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err="1" smtClean="0"/>
              <a:t>Tears</a:t>
            </a:r>
            <a:r>
              <a:rPr lang="cs-CZ" dirty="0" smtClean="0"/>
              <a:t> in </a:t>
            </a:r>
            <a:r>
              <a:rPr lang="cs-CZ" dirty="0" err="1" smtClean="0"/>
              <a:t>Heaven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endParaRPr lang="cs-CZ" dirty="0">
              <a:solidFill>
                <a:prstClr val="black"/>
              </a:solidFill>
            </a:endParaRPr>
          </a:p>
          <a:p>
            <a:r>
              <a:rPr lang="en-US" sz="4800" dirty="0" smtClean="0"/>
              <a:t>Would you know my name</a:t>
            </a:r>
            <a:br>
              <a:rPr lang="en-US" sz="4800" dirty="0" smtClean="0"/>
            </a:br>
            <a:r>
              <a:rPr lang="en-US" sz="4800" dirty="0" smtClean="0"/>
              <a:t>If I saw you in heaven</a:t>
            </a:r>
            <a:br>
              <a:rPr lang="en-US" sz="4800" dirty="0" smtClean="0"/>
            </a:br>
            <a:r>
              <a:rPr lang="en-US" sz="4800" dirty="0" smtClean="0"/>
              <a:t>Would it be the same</a:t>
            </a:r>
            <a:br>
              <a:rPr lang="en-US" sz="4800" dirty="0" smtClean="0"/>
            </a:br>
            <a:r>
              <a:rPr lang="en-US" sz="4800" dirty="0" smtClean="0"/>
              <a:t>If I saw you in heaven</a:t>
            </a:r>
            <a:br>
              <a:rPr lang="en-US" sz="4800" dirty="0" smtClean="0"/>
            </a:br>
            <a:r>
              <a:rPr lang="en-US" sz="4800" dirty="0" smtClean="0"/>
              <a:t>I must be strong, and carry on</a:t>
            </a:r>
            <a:r>
              <a:rPr lang="cs-CZ" sz="4800" dirty="0" smtClean="0"/>
              <a:t>		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Cause I know I don't belong</a:t>
            </a:r>
            <a:br>
              <a:rPr lang="en-US" sz="4800" dirty="0" smtClean="0"/>
            </a:br>
            <a:r>
              <a:rPr lang="en-US" sz="4800" dirty="0" smtClean="0"/>
              <a:t>Here in heaven</a:t>
            </a:r>
            <a:br>
              <a:rPr lang="en-US" sz="48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Would you hold my hand</a:t>
            </a:r>
            <a:br>
              <a:rPr lang="en-US" sz="4800" dirty="0" smtClean="0"/>
            </a:br>
            <a:r>
              <a:rPr lang="en-US" sz="4800" dirty="0" smtClean="0"/>
              <a:t>If I saw you in heaven</a:t>
            </a:r>
            <a:br>
              <a:rPr lang="en-US" sz="4800" dirty="0" smtClean="0"/>
            </a:br>
            <a:r>
              <a:rPr lang="en-US" sz="4800" dirty="0" smtClean="0"/>
              <a:t>Would you help me stand</a:t>
            </a:r>
            <a:br>
              <a:rPr lang="en-US" sz="4800" dirty="0" smtClean="0"/>
            </a:br>
            <a:r>
              <a:rPr lang="en-US" sz="4800" dirty="0" smtClean="0"/>
              <a:t>If I saw you in heaven</a:t>
            </a:r>
            <a:br>
              <a:rPr lang="en-US" sz="4800" dirty="0" smtClean="0"/>
            </a:br>
            <a:r>
              <a:rPr lang="en-US" sz="4800" dirty="0" smtClean="0"/>
              <a:t>I'll find my way, through night and day</a:t>
            </a:r>
            <a:br>
              <a:rPr lang="en-US" sz="4800" dirty="0" smtClean="0"/>
            </a:br>
            <a:r>
              <a:rPr lang="en-US" sz="4800" dirty="0" smtClean="0"/>
              <a:t>Cause I know I just can't stay</a:t>
            </a:r>
            <a:br>
              <a:rPr lang="en-US" sz="4800" dirty="0" smtClean="0"/>
            </a:br>
            <a:r>
              <a:rPr lang="en-US" sz="4800" dirty="0" smtClean="0"/>
              <a:t>Here in heaven</a:t>
            </a:r>
            <a:br>
              <a:rPr lang="en-US" sz="48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Time can bring you down</a:t>
            </a:r>
            <a:br>
              <a:rPr lang="en-US" sz="4800" dirty="0" smtClean="0"/>
            </a:br>
            <a:r>
              <a:rPr lang="en-US" sz="4800" dirty="0" smtClean="0"/>
              <a:t>Time can bend your knee</a:t>
            </a:r>
            <a:br>
              <a:rPr lang="en-US" sz="4800" dirty="0" smtClean="0"/>
            </a:br>
            <a:r>
              <a:rPr lang="en-US" sz="4800" dirty="0" smtClean="0"/>
              <a:t>Time can break your heart</a:t>
            </a:r>
            <a:br>
              <a:rPr lang="en-US" sz="4800" dirty="0" smtClean="0"/>
            </a:br>
            <a:r>
              <a:rPr lang="en-US" sz="4800" dirty="0" smtClean="0"/>
              <a:t>Have you begging please</a:t>
            </a:r>
            <a:br>
              <a:rPr lang="en-US" sz="4800" dirty="0" smtClean="0"/>
            </a:br>
            <a:r>
              <a:rPr lang="en-US" sz="4800" dirty="0" smtClean="0"/>
              <a:t>Begging please</a:t>
            </a:r>
            <a:br>
              <a:rPr lang="en-US" sz="48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(instrumental)</a:t>
            </a:r>
            <a:br>
              <a:rPr lang="en-US" sz="48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4800" dirty="0" smtClean="0"/>
              <a:t>Beyond the door</a:t>
            </a:r>
            <a:br>
              <a:rPr lang="en-US" sz="4800" dirty="0" smtClean="0"/>
            </a:br>
            <a:r>
              <a:rPr lang="en-US" sz="4800" dirty="0" smtClean="0"/>
              <a:t>There's peace I'm sure.</a:t>
            </a:r>
            <a:br>
              <a:rPr lang="en-US" sz="4800" dirty="0" smtClean="0"/>
            </a:br>
            <a:r>
              <a:rPr lang="en-US" sz="4800" dirty="0" smtClean="0"/>
              <a:t>And I know there'll be no more...</a:t>
            </a:r>
            <a:br>
              <a:rPr lang="en-US" sz="4800" dirty="0" smtClean="0"/>
            </a:br>
            <a:r>
              <a:rPr lang="en-US" sz="4800" dirty="0" smtClean="0"/>
              <a:t>Tears in heaven</a:t>
            </a:r>
            <a:br>
              <a:rPr lang="en-US" sz="4800" dirty="0" smtClean="0"/>
            </a:br>
            <a:r>
              <a:rPr lang="en-US" sz="4800" dirty="0" smtClean="0"/>
              <a:t/>
            </a:r>
            <a:br>
              <a:rPr lang="en-US" sz="4800" dirty="0" smtClean="0"/>
            </a:br>
            <a:endParaRPr lang="cs-CZ" sz="4800" dirty="0"/>
          </a:p>
        </p:txBody>
      </p:sp>
      <p:pic>
        <p:nvPicPr>
          <p:cNvPr id="1027" name="Picture 3" descr="C:\Users\08DK\AppData\Local\Microsoft\Windows\Temporary Internet Files\Content.IE5\AM1I8PN9\MM90018833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402" y="1268760"/>
            <a:ext cx="81915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9wXV8jcbpk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835977" y="2306985"/>
            <a:ext cx="4445864" cy="3334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54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Fill in / doplň vynechané části/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229600" cy="5832648"/>
          </a:xfrm>
        </p:spPr>
        <p:txBody>
          <a:bodyPr>
            <a:noAutofit/>
          </a:bodyPr>
          <a:lstStyle/>
          <a:p>
            <a:r>
              <a:rPr lang="en-US" sz="1400" dirty="0"/>
              <a:t>Would you know my </a:t>
            </a:r>
            <a:r>
              <a:rPr lang="cs-CZ" sz="1400" dirty="0" smtClean="0"/>
              <a:t>………………..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If I saw you in heaven</a:t>
            </a:r>
            <a:br>
              <a:rPr lang="en-US" sz="1400" dirty="0"/>
            </a:br>
            <a:r>
              <a:rPr lang="en-US" sz="1400" dirty="0"/>
              <a:t>Would it be </a:t>
            </a:r>
            <a:r>
              <a:rPr lang="cs-CZ" sz="1400" dirty="0" smtClean="0"/>
              <a:t>……………………..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If I saw you in heaven</a:t>
            </a:r>
            <a:br>
              <a:rPr lang="en-US" sz="1400" dirty="0"/>
            </a:br>
            <a:r>
              <a:rPr lang="en-US" sz="1400" dirty="0"/>
              <a:t>I must be strong, and carry on</a:t>
            </a:r>
            <a:r>
              <a:rPr lang="cs-CZ" sz="1400" dirty="0"/>
              <a:t>		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Cause I know I don't belong</a:t>
            </a:r>
            <a:br>
              <a:rPr lang="en-US" sz="1400" dirty="0"/>
            </a:br>
            <a:r>
              <a:rPr lang="en-US" sz="1400" dirty="0"/>
              <a:t>Here in heaven</a:t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Would you </a:t>
            </a:r>
            <a:r>
              <a:rPr lang="en-US" sz="1400" dirty="0" smtClean="0"/>
              <a:t>hold</a:t>
            </a:r>
            <a:r>
              <a:rPr lang="cs-CZ" sz="1400" dirty="0" smtClean="0"/>
              <a:t>……………………..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If I saw you in heaven</a:t>
            </a:r>
            <a:br>
              <a:rPr lang="en-US" sz="1400" dirty="0"/>
            </a:br>
            <a:r>
              <a:rPr lang="en-US" sz="1400" dirty="0"/>
              <a:t>Would you </a:t>
            </a:r>
            <a:r>
              <a:rPr lang="en-US" sz="1400" dirty="0" smtClean="0"/>
              <a:t>help</a:t>
            </a:r>
            <a:r>
              <a:rPr lang="cs-CZ" sz="1400" dirty="0" smtClean="0"/>
              <a:t>  …………………….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If I saw you in heaven</a:t>
            </a:r>
            <a:br>
              <a:rPr lang="en-US" sz="1400" dirty="0"/>
            </a:br>
            <a:r>
              <a:rPr lang="en-US" sz="1400" dirty="0"/>
              <a:t>I'll find my way, </a:t>
            </a:r>
            <a:r>
              <a:rPr lang="en-US" sz="1400" dirty="0" smtClean="0"/>
              <a:t>through</a:t>
            </a:r>
            <a:r>
              <a:rPr lang="cs-CZ" sz="1400" dirty="0" smtClean="0"/>
              <a:t>…………………………..</a:t>
            </a:r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1400" dirty="0" smtClean="0"/>
              <a:t>Cause </a:t>
            </a:r>
            <a:r>
              <a:rPr lang="en-US" sz="1400" dirty="0"/>
              <a:t>I know I just can't stay</a:t>
            </a:r>
            <a:br>
              <a:rPr lang="en-US" sz="1400" dirty="0"/>
            </a:br>
            <a:r>
              <a:rPr lang="en-US" sz="1400" dirty="0"/>
              <a:t>Here in heaven</a:t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Time can bring </a:t>
            </a:r>
            <a:r>
              <a:rPr lang="en-US" sz="1400" dirty="0" smtClean="0"/>
              <a:t>you</a:t>
            </a:r>
            <a:r>
              <a:rPr lang="cs-CZ" sz="1400" dirty="0" smtClean="0"/>
              <a:t>  ………………………</a:t>
            </a:r>
          </a:p>
          <a:p>
            <a:r>
              <a:rPr lang="en-US" sz="1400" dirty="0" smtClean="0"/>
              <a:t>Time </a:t>
            </a:r>
            <a:r>
              <a:rPr lang="en-US" sz="1400" dirty="0"/>
              <a:t>can bend your knee</a:t>
            </a:r>
            <a:br>
              <a:rPr lang="en-US" sz="1400" dirty="0"/>
            </a:br>
            <a:r>
              <a:rPr lang="en-US" sz="1400" dirty="0"/>
              <a:t>Time can break </a:t>
            </a:r>
            <a:r>
              <a:rPr lang="en-US" sz="1400" dirty="0" smtClean="0"/>
              <a:t>your</a:t>
            </a:r>
            <a:r>
              <a:rPr lang="cs-CZ" sz="1400" dirty="0" smtClean="0"/>
              <a:t>………………………..</a:t>
            </a:r>
            <a:r>
              <a:rPr lang="en-US" sz="1400" dirty="0" smtClean="0"/>
              <a:t>t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Have you begging please</a:t>
            </a:r>
            <a:br>
              <a:rPr lang="en-US" sz="1400" dirty="0"/>
            </a:br>
            <a:r>
              <a:rPr lang="en-US" sz="1400" dirty="0"/>
              <a:t>Begging please</a:t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(instrumental)</a:t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>Beyond the door</a:t>
            </a:r>
            <a:br>
              <a:rPr lang="en-US" sz="1400" dirty="0"/>
            </a:br>
            <a:r>
              <a:rPr lang="en-US" sz="1400" dirty="0"/>
              <a:t>There's peace I'm sure.</a:t>
            </a:r>
            <a:br>
              <a:rPr lang="en-US" sz="1400" dirty="0"/>
            </a:br>
            <a:r>
              <a:rPr lang="en-US" sz="1400" dirty="0"/>
              <a:t>And I know there'll be no more...</a:t>
            </a:r>
            <a:br>
              <a:rPr lang="en-US" sz="1400" dirty="0"/>
            </a:br>
            <a:r>
              <a:rPr lang="cs-CZ" sz="1400" dirty="0" smtClean="0"/>
              <a:t>--------------------------------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US" sz="1400" dirty="0"/>
              <a:t/>
            </a:r>
            <a:br>
              <a:rPr lang="en-US" sz="1400" dirty="0"/>
            </a:br>
            <a:endParaRPr lang="cs-CZ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6406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Text je vytvořen autorem </a:t>
            </a:r>
            <a:r>
              <a:rPr lang="cs-CZ" sz="2400" dirty="0" smtClean="0"/>
              <a:t>materiálu 10.5.2012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Video: </a:t>
            </a:r>
            <a:r>
              <a:rPr lang="cs-CZ" sz="2400" dirty="0" err="1"/>
              <a:t>Eric</a:t>
            </a:r>
            <a:r>
              <a:rPr lang="cs-CZ" sz="2400" dirty="0"/>
              <a:t> </a:t>
            </a:r>
            <a:r>
              <a:rPr lang="cs-CZ" sz="2400" dirty="0" err="1"/>
              <a:t>Clapton-Tears</a:t>
            </a:r>
            <a:r>
              <a:rPr lang="cs-CZ" sz="2400" dirty="0"/>
              <a:t> in </a:t>
            </a:r>
            <a:r>
              <a:rPr lang="cs-CZ" sz="2400" dirty="0" err="1"/>
              <a:t>Heaven</a:t>
            </a:r>
            <a:r>
              <a:rPr lang="cs-CZ" sz="2400" dirty="0"/>
              <a:t>. </a:t>
            </a:r>
            <a:r>
              <a:rPr lang="cs-CZ" sz="2400" i="1" dirty="0"/>
              <a:t>Www.youtube.com</a:t>
            </a:r>
            <a:r>
              <a:rPr lang="cs-CZ" sz="2400" dirty="0"/>
              <a:t> [online]. 8.3.2006 [cit. 2012-05-10]. Dostupné z: http://www.youtube.com/watch?v=VRsJlAJvOSM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40164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153</Words>
  <Application>Microsoft Office PowerPoint</Application>
  <PresentationFormat>Předvádění na obrazovce (4:3)</PresentationFormat>
  <Paragraphs>21</Paragraphs>
  <Slides>5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Tears in Heaven</vt:lpstr>
      <vt:lpstr>Fill in / doplň vynechané části/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19</cp:revision>
  <dcterms:created xsi:type="dcterms:W3CDTF">2011-09-05T20:26:01Z</dcterms:created>
  <dcterms:modified xsi:type="dcterms:W3CDTF">2012-06-25T10:08:08Z</dcterms:modified>
</cp:coreProperties>
</file>