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5" r:id="rId5"/>
    <p:sldId id="260" r:id="rId6"/>
    <p:sldId id="267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VY_32_INOVACE_16_Angličtina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Fashion</a:t>
          </a:r>
          <a:r>
            <a:rPr lang="cs-CZ" sz="2000" dirty="0" smtClean="0"/>
            <a:t> WL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C3E7B2-DA14-4A1C-A71B-DD21EFA98AF8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4EEB6F-F1C7-435B-8CE7-AC8E415618DF}" type="presOf" srcId="{4C35D32F-0EAB-4CD7-82EE-45574DC2A586}" destId="{890E4F0B-2866-4A3F-A3C7-2A14B1797930}" srcOrd="1" destOrd="0" presId="urn:microsoft.com/office/officeart/2005/8/layout/target3"/>
    <dgm:cxn modelId="{8F8A97A4-37AA-45E5-9266-76D558B3B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7FE22C6-D8C2-46C5-ADB3-4B2477349CA0}" type="presOf" srcId="{D8197B8C-B260-4A16-BDF4-0947B075E274}" destId="{5A5FFA88-C948-4069-8E93-59FA12366E83}" srcOrd="1" destOrd="0" presId="urn:microsoft.com/office/officeart/2005/8/layout/target3"/>
    <dgm:cxn modelId="{F0189FB4-EE32-4E59-B7D8-9C40117110F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3E90278-9642-4579-B9BB-B6E0629FAAE7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42B5770-68F5-48B2-979F-9DC1D06EAC8E}" type="presOf" srcId="{757F3AB3-0718-4624-B441-E567A8F0AB56}" destId="{333A1088-737F-45CB-B68E-254E46348037}" srcOrd="0" destOrd="0" presId="urn:microsoft.com/office/officeart/2005/8/layout/target3"/>
    <dgm:cxn modelId="{C987571F-2999-4982-ADDF-36F0CF62CDBA}" type="presOf" srcId="{D1B46980-6531-4606-95E6-44980827E919}" destId="{2BE915AB-18AA-4053-B92C-3BFC9ED204BB}" srcOrd="1" destOrd="0" presId="urn:microsoft.com/office/officeart/2005/8/layout/target3"/>
    <dgm:cxn modelId="{41E7D9CD-AAF8-46F1-864E-709AFB090759}" type="presOf" srcId="{4C35D32F-0EAB-4CD7-82EE-45574DC2A586}" destId="{8BEBB6EC-1DAA-4CAC-8A25-BC0FCBD5DBD5}" srcOrd="0" destOrd="0" presId="urn:microsoft.com/office/officeart/2005/8/layout/target3"/>
    <dgm:cxn modelId="{73129EBA-981F-4548-BB50-CF563B8E1E43}" type="presOf" srcId="{D1D4F407-5343-4D3F-B5B9-D407B03CAEB4}" destId="{AED2198E-93D5-4001-81B4-73124B309672}" srcOrd="1" destOrd="0" presId="urn:microsoft.com/office/officeart/2005/8/layout/target3"/>
    <dgm:cxn modelId="{E02ADC8C-A118-4951-B916-891183542B2C}" type="presOf" srcId="{B651F6E3-6281-48DB-9319-2AEAFDAE7572}" destId="{619D679B-A015-4ECF-8348-D1034C574F40}" srcOrd="0" destOrd="0" presId="urn:microsoft.com/office/officeart/2005/8/layout/target3"/>
    <dgm:cxn modelId="{4455B4A6-AB6F-48DA-9C13-BCE484B197B7}" type="presParOf" srcId="{333A1088-737F-45CB-B68E-254E46348037}" destId="{F5ABB229-8D3B-4694-996A-96F23CF14429}" srcOrd="0" destOrd="0" presId="urn:microsoft.com/office/officeart/2005/8/layout/target3"/>
    <dgm:cxn modelId="{0861F828-905B-4FA2-BA45-6DE1022DC1FA}" type="presParOf" srcId="{333A1088-737F-45CB-B68E-254E46348037}" destId="{F41139FD-01EE-4571-8B17-4FB00FC51163}" srcOrd="1" destOrd="0" presId="urn:microsoft.com/office/officeart/2005/8/layout/target3"/>
    <dgm:cxn modelId="{7615E23F-567F-482B-B61A-0BA6C7209754}" type="presParOf" srcId="{333A1088-737F-45CB-B68E-254E46348037}" destId="{D005CE8C-CC26-4C3E-AC11-E15060ECD759}" srcOrd="2" destOrd="0" presId="urn:microsoft.com/office/officeart/2005/8/layout/target3"/>
    <dgm:cxn modelId="{E704D9B2-6F69-4481-A65F-F965DC9FEF57}" type="presParOf" srcId="{333A1088-737F-45CB-B68E-254E46348037}" destId="{2C702D82-9B77-49B7-9568-BB8EB47C3372}" srcOrd="3" destOrd="0" presId="urn:microsoft.com/office/officeart/2005/8/layout/target3"/>
    <dgm:cxn modelId="{D7B536FB-ACF9-43D6-9885-5E25062A8ED9}" type="presParOf" srcId="{333A1088-737F-45CB-B68E-254E46348037}" destId="{A52A0455-90FF-4808-ABD0-F02540D31D5A}" srcOrd="4" destOrd="0" presId="urn:microsoft.com/office/officeart/2005/8/layout/target3"/>
    <dgm:cxn modelId="{0ABB919E-CA9B-4CEA-BCB9-40F71F9FD6F9}" type="presParOf" srcId="{333A1088-737F-45CB-B68E-254E46348037}" destId="{6140AFEC-043D-4C43-A2F9-D0F5331DF3A3}" srcOrd="5" destOrd="0" presId="urn:microsoft.com/office/officeart/2005/8/layout/target3"/>
    <dgm:cxn modelId="{91A7DDB3-C5C1-4B76-A519-B3FE5FD41CCA}" type="presParOf" srcId="{333A1088-737F-45CB-B68E-254E46348037}" destId="{9358AC05-5D7D-4327-9F80-1AD486AEA664}" srcOrd="6" destOrd="0" presId="urn:microsoft.com/office/officeart/2005/8/layout/target3"/>
    <dgm:cxn modelId="{5C961901-CE49-4DA1-A6F8-F2529D7DE686}" type="presParOf" srcId="{333A1088-737F-45CB-B68E-254E46348037}" destId="{313FC574-E1CD-4FB4-B054-0B805CE0447D}" srcOrd="7" destOrd="0" presId="urn:microsoft.com/office/officeart/2005/8/layout/target3"/>
    <dgm:cxn modelId="{1ABD054D-B008-49FF-8F6D-EA6BA56AB36D}" type="presParOf" srcId="{333A1088-737F-45CB-B68E-254E46348037}" destId="{619D679B-A015-4ECF-8348-D1034C574F40}" srcOrd="8" destOrd="0" presId="urn:microsoft.com/office/officeart/2005/8/layout/target3"/>
    <dgm:cxn modelId="{2EE5EB31-A5E3-4A2C-B29C-A03C278101F0}" type="presParOf" srcId="{333A1088-737F-45CB-B68E-254E46348037}" destId="{322283A8-4A27-4CDA-BAE3-F381106A9174}" srcOrd="9" destOrd="0" presId="urn:microsoft.com/office/officeart/2005/8/layout/target3"/>
    <dgm:cxn modelId="{56C10E37-FBE6-43FC-8DD8-3D62A019E022}" type="presParOf" srcId="{333A1088-737F-45CB-B68E-254E46348037}" destId="{FFC9F71D-1B4F-4AD9-A4A6-86ADEFC8AF5C}" srcOrd="10" destOrd="0" presId="urn:microsoft.com/office/officeart/2005/8/layout/target3"/>
    <dgm:cxn modelId="{BA497198-DC4C-4BAE-BDBA-446D5C8DB92B}" type="presParOf" srcId="{333A1088-737F-45CB-B68E-254E46348037}" destId="{25B08C86-7E15-44DC-BE7F-FFB55DD49D12}" srcOrd="11" destOrd="0" presId="urn:microsoft.com/office/officeart/2005/8/layout/target3"/>
    <dgm:cxn modelId="{5CA573AE-3E6F-4134-8EB0-CB94451C1BD7}" type="presParOf" srcId="{333A1088-737F-45CB-B68E-254E46348037}" destId="{76644BE8-9D7C-4C09-B250-3D10AF48CBB7}" srcOrd="12" destOrd="0" presId="urn:microsoft.com/office/officeart/2005/8/layout/target3"/>
    <dgm:cxn modelId="{0D011641-9583-4D22-9B9A-8B0C739ED454}" type="presParOf" srcId="{333A1088-737F-45CB-B68E-254E46348037}" destId="{EE85B701-7295-41C0-BA7A-34D3756A2AE6}" srcOrd="13" destOrd="0" presId="urn:microsoft.com/office/officeart/2005/8/layout/target3"/>
    <dgm:cxn modelId="{7346D8E1-D123-4F3B-99F0-DD003D97BC1C}" type="presParOf" srcId="{333A1088-737F-45CB-B68E-254E46348037}" destId="{8BEBB6EC-1DAA-4CAC-8A25-BC0FCBD5DBD5}" srcOrd="14" destOrd="0" presId="urn:microsoft.com/office/officeart/2005/8/layout/target3"/>
    <dgm:cxn modelId="{ADB402E7-5907-4D4F-B835-DF8ABAE66993}" type="presParOf" srcId="{333A1088-737F-45CB-B68E-254E46348037}" destId="{AED2198E-93D5-4001-81B4-73124B309672}" srcOrd="15" destOrd="0" presId="urn:microsoft.com/office/officeart/2005/8/layout/target3"/>
    <dgm:cxn modelId="{1510F0B4-DBF9-47E1-AB16-9F169BD1E737}" type="presParOf" srcId="{333A1088-737F-45CB-B68E-254E46348037}" destId="{2BE915AB-18AA-4053-B92C-3BFC9ED204BB}" srcOrd="16" destOrd="0" presId="urn:microsoft.com/office/officeart/2005/8/layout/target3"/>
    <dgm:cxn modelId="{0B9FECA4-7375-4BF0-A757-D04B0FBD0F74}" type="presParOf" srcId="{333A1088-737F-45CB-B68E-254E46348037}" destId="{6BB5E863-4638-4E1D-BFDE-399D028AC4ED}" srcOrd="17" destOrd="0" presId="urn:microsoft.com/office/officeart/2005/8/layout/target3"/>
    <dgm:cxn modelId="{59663AC2-CBCF-4A35-B4F4-7D355480BA2B}" type="presParOf" srcId="{333A1088-737F-45CB-B68E-254E46348037}" destId="{5A5FFA88-C948-4069-8E93-59FA12366E83}" srcOrd="18" destOrd="0" presId="urn:microsoft.com/office/officeart/2005/8/layout/target3"/>
    <dgm:cxn modelId="{8F56997E-3E1E-4528-B43F-5471D9688F6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VY_32_INOVACE_16_Angličtina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Fashion</a:t>
          </a:r>
          <a:r>
            <a:rPr lang="cs-CZ" sz="2000" kern="1200" dirty="0" smtClean="0"/>
            <a:t> WL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81925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61851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58901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25493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46757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00727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7823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14676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4499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76057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47517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60FC-93B1-40B4-983E-4918E02D4123}" type="datetimeFigureOut">
              <a:rPr lang="en-GB" smtClean="0"/>
              <a:pPr/>
              <a:t>04/09/2012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0E5DB5-1EFE-493A-8D40-5DDC4C34D0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63993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jpeg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" Type="http://schemas.openxmlformats.org/officeDocument/2006/relationships/image" Target="../media/image1.wmf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jpeg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19" Type="http://schemas.openxmlformats.org/officeDocument/2006/relationships/image" Target="../media/image18.jpeg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336057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724758215"/>
              </p:ext>
            </p:extLst>
          </p:nvPr>
        </p:nvGraphicFramePr>
        <p:xfrm>
          <a:off x="685800" y="202740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07724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Žáci, na základě probraného učiva, vyváří ze slovní zásoby slovní spojení na téma oblečení</a:t>
            </a:r>
          </a:p>
          <a:p>
            <a:pPr marL="0" indent="0">
              <a:buNone/>
            </a:pPr>
            <a:r>
              <a:rPr lang="cs-CZ" sz="2800" dirty="0" smtClean="0"/>
              <a:t>     / na interaktivní tabuli spojují k sobě výrazy/</a:t>
            </a:r>
          </a:p>
          <a:p>
            <a:r>
              <a:rPr lang="cs-CZ" sz="2800" dirty="0" smtClean="0"/>
              <a:t>Do připravených pracovních listů doplňují ve cvičení podle významu jednotlivá spojení</a:t>
            </a:r>
          </a:p>
          <a:p>
            <a:r>
              <a:rPr lang="cs-CZ" sz="2800" dirty="0" smtClean="0"/>
              <a:t>Popisují oblečení podle obrázků a vytváří skupinu zimního a letního oblečení</a:t>
            </a:r>
          </a:p>
          <a:p>
            <a:r>
              <a:rPr lang="cs-CZ" sz="2800" dirty="0" smtClean="0"/>
              <a:t>Tvoří věty z dané slovní zásoby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114094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Make </a:t>
            </a:r>
            <a:r>
              <a:rPr lang="cs-CZ" dirty="0" err="1" smtClean="0">
                <a:solidFill>
                  <a:srgbClr val="FF0000"/>
                </a:solidFill>
              </a:rPr>
              <a:t>connection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err="1">
                <a:solidFill>
                  <a:srgbClr val="00B050"/>
                </a:solidFill>
              </a:rPr>
              <a:t>s</a:t>
            </a:r>
            <a:r>
              <a:rPr lang="cs-CZ" b="1" dirty="0" err="1" smtClean="0">
                <a:solidFill>
                  <a:srgbClr val="00B050"/>
                </a:solidFill>
              </a:rPr>
              <a:t>leeved</a:t>
            </a:r>
            <a:r>
              <a:rPr lang="cs-CZ" b="1" dirty="0" smtClean="0">
                <a:solidFill>
                  <a:srgbClr val="00B050"/>
                </a:solidFill>
              </a:rPr>
              <a:t>		</a:t>
            </a:r>
            <a:r>
              <a:rPr lang="cs-CZ" b="1" dirty="0" err="1" smtClean="0">
                <a:solidFill>
                  <a:srgbClr val="00B050"/>
                </a:solidFill>
              </a:rPr>
              <a:t>dress</a:t>
            </a:r>
            <a:r>
              <a:rPr lang="cs-CZ" b="1" dirty="0" smtClean="0">
                <a:solidFill>
                  <a:srgbClr val="00B050"/>
                </a:solidFill>
              </a:rPr>
              <a:t>		</a:t>
            </a:r>
            <a:r>
              <a:rPr lang="cs-CZ" b="1" dirty="0" err="1" smtClean="0">
                <a:solidFill>
                  <a:srgbClr val="00B050"/>
                </a:solidFill>
              </a:rPr>
              <a:t>short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err="1">
                <a:solidFill>
                  <a:srgbClr val="00B050"/>
                </a:solidFill>
              </a:rPr>
              <a:t>t</a:t>
            </a:r>
            <a:r>
              <a:rPr lang="cs-CZ" b="1" dirty="0" err="1" smtClean="0">
                <a:solidFill>
                  <a:srgbClr val="00B050"/>
                </a:solidFill>
              </a:rPr>
              <a:t>oo</a:t>
            </a:r>
            <a:r>
              <a:rPr lang="cs-CZ" b="1" dirty="0" smtClean="0">
                <a:solidFill>
                  <a:srgbClr val="00B050"/>
                </a:solidFill>
              </a:rPr>
              <a:t>		</a:t>
            </a:r>
            <a:r>
              <a:rPr lang="cs-CZ" b="1" dirty="0" err="1" smtClean="0">
                <a:solidFill>
                  <a:srgbClr val="00B050"/>
                </a:solidFill>
              </a:rPr>
              <a:t>scarf</a:t>
            </a:r>
            <a:r>
              <a:rPr lang="cs-CZ" b="1" dirty="0" smtClean="0">
                <a:solidFill>
                  <a:srgbClr val="00B050"/>
                </a:solidFill>
              </a:rPr>
              <a:t>	      </a:t>
            </a:r>
            <a:r>
              <a:rPr lang="cs-CZ" b="1" dirty="0" err="1" smtClean="0">
                <a:solidFill>
                  <a:srgbClr val="00B050"/>
                </a:solidFill>
              </a:rPr>
              <a:t>typical</a:t>
            </a:r>
            <a:r>
              <a:rPr lang="cs-CZ" b="1" dirty="0" smtClean="0">
                <a:solidFill>
                  <a:srgbClr val="00B050"/>
                </a:solidFill>
              </a:rPr>
              <a:t>			</a:t>
            </a:r>
            <a:r>
              <a:rPr lang="cs-CZ" b="1" dirty="0" err="1" smtClean="0">
                <a:solidFill>
                  <a:srgbClr val="00B050"/>
                </a:solidFill>
              </a:rPr>
              <a:t>trainers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00B050"/>
                </a:solidFill>
              </a:rPr>
              <a:t>casual</a:t>
            </a:r>
            <a:r>
              <a:rPr lang="cs-CZ" b="1" dirty="0" smtClean="0">
                <a:solidFill>
                  <a:srgbClr val="00B050"/>
                </a:solidFill>
              </a:rPr>
              <a:t>	</a:t>
            </a:r>
            <a:r>
              <a:rPr lang="cs-CZ" b="1" dirty="0" err="1" smtClean="0">
                <a:solidFill>
                  <a:srgbClr val="00B050"/>
                </a:solidFill>
              </a:rPr>
              <a:t>fashion</a:t>
            </a:r>
            <a:r>
              <a:rPr lang="cs-CZ" b="1" dirty="0" smtClean="0">
                <a:solidFill>
                  <a:srgbClr val="00B050"/>
                </a:solidFill>
              </a:rPr>
              <a:t>			</a:t>
            </a:r>
            <a:r>
              <a:rPr lang="cs-CZ" b="1" dirty="0" err="1" smtClean="0">
                <a:solidFill>
                  <a:srgbClr val="00B050"/>
                </a:solidFill>
              </a:rPr>
              <a:t>leather</a:t>
            </a:r>
            <a:r>
              <a:rPr lang="cs-CZ" b="1" dirty="0" smtClean="0">
                <a:solidFill>
                  <a:srgbClr val="00B050"/>
                </a:solidFill>
              </a:rPr>
              <a:t>	</a:t>
            </a:r>
            <a:r>
              <a:rPr lang="cs-CZ" b="1" dirty="0" err="1" smtClean="0">
                <a:solidFill>
                  <a:srgbClr val="00B050"/>
                </a:solidFill>
              </a:rPr>
              <a:t>shirt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l</a:t>
            </a:r>
            <a:r>
              <a:rPr lang="cs-CZ" b="1" dirty="0" smtClean="0">
                <a:solidFill>
                  <a:srgbClr val="00B050"/>
                </a:solidFill>
              </a:rPr>
              <a:t>ong	  </a:t>
            </a:r>
            <a:r>
              <a:rPr lang="cs-CZ" b="1" dirty="0" err="1" smtClean="0">
                <a:solidFill>
                  <a:srgbClr val="00B050"/>
                </a:solidFill>
              </a:rPr>
              <a:t>comfortable</a:t>
            </a:r>
            <a:r>
              <a:rPr lang="cs-CZ" b="1" dirty="0" smtClean="0">
                <a:solidFill>
                  <a:srgbClr val="00B050"/>
                </a:solidFill>
              </a:rPr>
              <a:t>        </a:t>
            </a:r>
            <a:r>
              <a:rPr lang="cs-CZ" b="1" dirty="0" err="1" smtClean="0">
                <a:solidFill>
                  <a:srgbClr val="00B050"/>
                </a:solidFill>
              </a:rPr>
              <a:t>brand</a:t>
            </a:r>
            <a:r>
              <a:rPr lang="cs-CZ" b="1" dirty="0" smtClean="0">
                <a:solidFill>
                  <a:srgbClr val="00B050"/>
                </a:solidFill>
              </a:rPr>
              <a:t>             </a:t>
            </a:r>
            <a:r>
              <a:rPr lang="cs-CZ" b="1" dirty="0" err="1" smtClean="0">
                <a:solidFill>
                  <a:srgbClr val="00B050"/>
                </a:solidFill>
              </a:rPr>
              <a:t>gold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</a:t>
            </a:r>
            <a:r>
              <a:rPr lang="cs-CZ" b="1" dirty="0" err="1" smtClean="0">
                <a:solidFill>
                  <a:srgbClr val="00B050"/>
                </a:solidFill>
              </a:rPr>
              <a:t>trousers</a:t>
            </a:r>
            <a:r>
              <a:rPr lang="cs-CZ" b="1" dirty="0" smtClean="0">
                <a:solidFill>
                  <a:srgbClr val="00B050"/>
                </a:solidFill>
              </a:rPr>
              <a:t>		</a:t>
            </a:r>
            <a:r>
              <a:rPr lang="cs-CZ" b="1" dirty="0" err="1" smtClean="0">
                <a:solidFill>
                  <a:srgbClr val="00B050"/>
                </a:solidFill>
              </a:rPr>
              <a:t>thick</a:t>
            </a:r>
            <a:r>
              <a:rPr lang="cs-CZ" b="1" dirty="0" smtClean="0">
                <a:solidFill>
                  <a:srgbClr val="00B050"/>
                </a:solidFill>
              </a:rPr>
              <a:t>    </a:t>
            </a:r>
            <a:r>
              <a:rPr lang="cs-CZ" b="1" dirty="0" err="1" smtClean="0">
                <a:solidFill>
                  <a:srgbClr val="00B050"/>
                </a:solidFill>
              </a:rPr>
              <a:t>jacket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jumper</a:t>
            </a:r>
            <a:r>
              <a:rPr lang="cs-CZ" b="1" dirty="0" smtClean="0">
                <a:solidFill>
                  <a:srgbClr val="00B050"/>
                </a:solidFill>
              </a:rPr>
              <a:t>              </a:t>
            </a:r>
            <a:r>
              <a:rPr lang="cs-CZ" b="1" dirty="0" err="1" smtClean="0">
                <a:solidFill>
                  <a:srgbClr val="00B050"/>
                </a:solidFill>
              </a:rPr>
              <a:t>gloves</a:t>
            </a:r>
            <a:r>
              <a:rPr lang="cs-CZ" b="1" dirty="0" smtClean="0">
                <a:solidFill>
                  <a:srgbClr val="00B050"/>
                </a:solidFill>
              </a:rPr>
              <a:t>			</a:t>
            </a:r>
            <a:r>
              <a:rPr lang="cs-CZ" b="1" dirty="0" err="1" smtClean="0">
                <a:solidFill>
                  <a:srgbClr val="00B050"/>
                </a:solidFill>
              </a:rPr>
              <a:t>silver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err="1">
                <a:solidFill>
                  <a:srgbClr val="00B050"/>
                </a:solidFill>
              </a:rPr>
              <a:t>c</a:t>
            </a:r>
            <a:r>
              <a:rPr lang="cs-CZ" b="1" dirty="0" err="1" smtClean="0">
                <a:solidFill>
                  <a:srgbClr val="00B050"/>
                </a:solidFill>
              </a:rPr>
              <a:t>lothes</a:t>
            </a:r>
            <a:r>
              <a:rPr lang="cs-CZ" b="1" dirty="0" smtClean="0">
                <a:solidFill>
                  <a:srgbClr val="00B050"/>
                </a:solidFill>
              </a:rPr>
              <a:t>       </a:t>
            </a:r>
            <a:r>
              <a:rPr lang="cs-CZ" b="1" smtClean="0">
                <a:solidFill>
                  <a:srgbClr val="00B050"/>
                </a:solidFill>
              </a:rPr>
              <a:t>bracelet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</a:t>
            </a:r>
            <a:r>
              <a:rPr lang="cs-CZ" b="1" dirty="0" err="1" smtClean="0">
                <a:solidFill>
                  <a:srgbClr val="00B050"/>
                </a:solidFill>
              </a:rPr>
              <a:t>woolen</a:t>
            </a:r>
            <a:r>
              <a:rPr lang="cs-CZ" b="1" dirty="0" smtClean="0">
                <a:solidFill>
                  <a:srgbClr val="00B050"/>
                </a:solidFill>
              </a:rPr>
              <a:t>	</a:t>
            </a:r>
            <a:r>
              <a:rPr lang="cs-CZ" b="1" dirty="0" err="1" smtClean="0">
                <a:solidFill>
                  <a:srgbClr val="00B050"/>
                </a:solidFill>
              </a:rPr>
              <a:t>dirty</a:t>
            </a:r>
            <a:r>
              <a:rPr lang="cs-CZ" b="1" dirty="0" smtClean="0">
                <a:solidFill>
                  <a:srgbClr val="00B050"/>
                </a:solidFill>
              </a:rPr>
              <a:t>		</a:t>
            </a:r>
            <a:r>
              <a:rPr lang="cs-CZ" b="1" dirty="0" err="1" smtClean="0">
                <a:solidFill>
                  <a:srgbClr val="00B050"/>
                </a:solidFill>
              </a:rPr>
              <a:t>necklace</a:t>
            </a:r>
            <a:r>
              <a:rPr lang="cs-CZ" b="1" dirty="0" smtClean="0">
                <a:solidFill>
                  <a:srgbClr val="00B050"/>
                </a:solidFill>
              </a:rPr>
              <a:t>		</a:t>
            </a:r>
            <a:r>
              <a:rPr lang="cs-CZ" b="1" dirty="0" err="1" smtClean="0">
                <a:solidFill>
                  <a:srgbClr val="00B050"/>
                </a:solidFill>
              </a:rPr>
              <a:t>silk</a:t>
            </a:r>
            <a:endParaRPr lang="en-GB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5188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00B0F0"/>
                </a:solidFill>
              </a:rPr>
              <a:t>Pairs</a:t>
            </a:r>
            <a:endParaRPr lang="en-GB" sz="36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Dirty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endParaRPr lang="cs-CZ" dirty="0" smtClean="0"/>
          </a:p>
          <a:p>
            <a:r>
              <a:rPr lang="cs-CZ" dirty="0" err="1" smtClean="0"/>
              <a:t>Too</a:t>
            </a:r>
            <a:r>
              <a:rPr lang="cs-CZ" dirty="0" smtClean="0"/>
              <a:t> long </a:t>
            </a:r>
            <a:r>
              <a:rPr lang="cs-CZ" dirty="0" err="1" smtClean="0"/>
              <a:t>trousers</a:t>
            </a:r>
            <a:endParaRPr lang="cs-CZ" dirty="0" smtClean="0"/>
          </a:p>
          <a:p>
            <a:r>
              <a:rPr lang="cs-CZ" dirty="0" err="1" smtClean="0"/>
              <a:t>Woolen</a:t>
            </a:r>
            <a:r>
              <a:rPr lang="cs-CZ" dirty="0" smtClean="0"/>
              <a:t> </a:t>
            </a:r>
            <a:r>
              <a:rPr lang="cs-CZ" dirty="0" err="1" smtClean="0"/>
              <a:t>scarf</a:t>
            </a:r>
            <a:endParaRPr lang="cs-CZ" dirty="0" smtClean="0"/>
          </a:p>
          <a:p>
            <a:r>
              <a:rPr lang="cs-CZ" dirty="0" err="1" smtClean="0"/>
              <a:t>Thick</a:t>
            </a:r>
            <a:r>
              <a:rPr lang="cs-CZ" dirty="0" smtClean="0"/>
              <a:t> </a:t>
            </a:r>
            <a:r>
              <a:rPr lang="cs-CZ" dirty="0" err="1" smtClean="0"/>
              <a:t>leather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endParaRPr lang="cs-CZ" dirty="0" smtClean="0"/>
          </a:p>
          <a:p>
            <a:r>
              <a:rPr lang="cs-CZ" dirty="0" smtClean="0"/>
              <a:t>Silver </a:t>
            </a:r>
            <a:r>
              <a:rPr lang="cs-CZ" dirty="0" err="1" smtClean="0"/>
              <a:t>necklace</a:t>
            </a:r>
            <a:endParaRPr lang="cs-CZ" dirty="0" smtClean="0"/>
          </a:p>
          <a:p>
            <a:r>
              <a:rPr lang="cs-CZ" dirty="0" smtClean="0"/>
              <a:t>Gold </a:t>
            </a:r>
            <a:r>
              <a:rPr lang="cs-CZ" dirty="0" err="1" smtClean="0"/>
              <a:t>bracelet</a:t>
            </a:r>
            <a:endParaRPr lang="cs-CZ" dirty="0" smtClean="0"/>
          </a:p>
          <a:p>
            <a:r>
              <a:rPr lang="cs-CZ" dirty="0" err="1" smtClean="0"/>
              <a:t>Comfortable</a:t>
            </a:r>
            <a:r>
              <a:rPr lang="cs-CZ" dirty="0" smtClean="0"/>
              <a:t> </a:t>
            </a:r>
            <a:r>
              <a:rPr lang="cs-CZ" dirty="0" err="1" smtClean="0"/>
              <a:t>trainers</a:t>
            </a:r>
            <a:endParaRPr lang="cs-CZ" dirty="0" smtClean="0"/>
          </a:p>
          <a:p>
            <a:r>
              <a:rPr lang="cs-CZ" dirty="0" smtClean="0"/>
              <a:t>Long </a:t>
            </a:r>
            <a:r>
              <a:rPr lang="cs-CZ" dirty="0" err="1" smtClean="0"/>
              <a:t>sleeved</a:t>
            </a:r>
            <a:r>
              <a:rPr lang="cs-CZ" dirty="0" smtClean="0"/>
              <a:t> </a:t>
            </a:r>
            <a:r>
              <a:rPr lang="cs-CZ" dirty="0" err="1" smtClean="0"/>
              <a:t>shirt</a:t>
            </a:r>
            <a:endParaRPr lang="cs-CZ" dirty="0" smtClean="0"/>
          </a:p>
          <a:p>
            <a:r>
              <a:rPr lang="cs-CZ" dirty="0" err="1" smtClean="0"/>
              <a:t>Fashion</a:t>
            </a:r>
            <a:r>
              <a:rPr lang="cs-CZ" dirty="0" smtClean="0"/>
              <a:t> </a:t>
            </a:r>
            <a:r>
              <a:rPr lang="cs-CZ" dirty="0" err="1" smtClean="0"/>
              <a:t>brand</a:t>
            </a:r>
            <a:endParaRPr lang="cs-CZ" dirty="0" smtClean="0"/>
          </a:p>
          <a:p>
            <a:r>
              <a:rPr lang="cs-CZ" dirty="0" err="1" smtClean="0"/>
              <a:t>Silk</a:t>
            </a:r>
            <a:r>
              <a:rPr lang="cs-CZ" dirty="0" smtClean="0"/>
              <a:t> </a:t>
            </a:r>
            <a:r>
              <a:rPr lang="cs-CZ" dirty="0" err="1" smtClean="0"/>
              <a:t>scarf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2610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Fill in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in </a:t>
            </a:r>
            <a:r>
              <a:rPr lang="cs-CZ" sz="2800" dirty="0" err="1" smtClean="0"/>
              <a:t>fashion</a:t>
            </a:r>
            <a:r>
              <a:rPr lang="cs-CZ" sz="2800" dirty="0" smtClean="0"/>
              <a:t> </a:t>
            </a:r>
            <a:r>
              <a:rPr lang="cs-CZ" sz="2800" dirty="0" err="1" smtClean="0"/>
              <a:t>nowadays</a:t>
            </a:r>
            <a:r>
              <a:rPr lang="cs-CZ" sz="2800" dirty="0" smtClean="0"/>
              <a:t> to </a:t>
            </a:r>
            <a:r>
              <a:rPr lang="cs-CZ" sz="2800" dirty="0" err="1" smtClean="0"/>
              <a:t>wear</a:t>
            </a:r>
            <a:r>
              <a:rPr lang="cs-CZ" sz="2800" dirty="0" smtClean="0"/>
              <a:t> </a:t>
            </a:r>
            <a:r>
              <a:rPr lang="cs-CZ" sz="2800" dirty="0" err="1" smtClean="0"/>
              <a:t>blouse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sweater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……………………….</a:t>
            </a:r>
          </a:p>
          <a:p>
            <a:pPr marL="0" indent="0">
              <a:buNone/>
            </a:pPr>
            <a:r>
              <a:rPr lang="cs-CZ" sz="2800" dirty="0" smtClean="0"/>
              <a:t>2.   </a:t>
            </a:r>
            <a:r>
              <a:rPr lang="cs-CZ" sz="2800" dirty="0" err="1" smtClean="0"/>
              <a:t>When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cold</a:t>
            </a:r>
            <a:r>
              <a:rPr lang="cs-CZ" sz="2800" dirty="0" smtClean="0"/>
              <a:t> </a:t>
            </a:r>
            <a:r>
              <a:rPr lang="cs-CZ" sz="2800" dirty="0" err="1" smtClean="0"/>
              <a:t>outside</a:t>
            </a:r>
            <a:r>
              <a:rPr lang="cs-CZ" sz="2800" dirty="0" smtClean="0"/>
              <a:t> I </a:t>
            </a:r>
            <a:r>
              <a:rPr lang="cs-CZ" sz="2800" dirty="0" err="1" smtClean="0"/>
              <a:t>wear</a:t>
            </a:r>
            <a:r>
              <a:rPr lang="cs-CZ" sz="2800" dirty="0" smtClean="0"/>
              <a:t> ………………</a:t>
            </a:r>
          </a:p>
          <a:p>
            <a:pPr marL="0" indent="0">
              <a:buNone/>
            </a:pPr>
            <a:r>
              <a:rPr lang="cs-CZ" sz="2800" dirty="0" smtClean="0"/>
              <a:t>3.   T-</a:t>
            </a:r>
            <a:r>
              <a:rPr lang="cs-CZ" sz="2800" dirty="0" err="1" smtClean="0"/>
              <a:t>shirt</a:t>
            </a:r>
            <a:r>
              <a:rPr lang="cs-CZ" sz="2800" dirty="0" smtClean="0"/>
              <a:t> and </a:t>
            </a:r>
            <a:r>
              <a:rPr lang="cs-CZ" sz="2800" dirty="0" err="1" smtClean="0"/>
              <a:t>jeans</a:t>
            </a:r>
            <a:r>
              <a:rPr lang="cs-CZ" sz="2800" dirty="0" smtClean="0"/>
              <a:t> are……………………… </a:t>
            </a:r>
            <a:r>
              <a:rPr lang="cs-CZ" sz="2800" dirty="0" err="1" smtClean="0"/>
              <a:t>clothes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eriod" startAt="4"/>
            </a:pP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must</a:t>
            </a:r>
            <a:r>
              <a:rPr lang="cs-CZ" sz="2800" dirty="0" smtClean="0"/>
              <a:t> </a:t>
            </a:r>
            <a:r>
              <a:rPr lang="cs-CZ" sz="2800" dirty="0" err="1" smtClean="0"/>
              <a:t>try</a:t>
            </a:r>
            <a:r>
              <a:rPr lang="cs-CZ" sz="2800" dirty="0" smtClean="0"/>
              <a:t> </a:t>
            </a:r>
            <a:r>
              <a:rPr lang="cs-CZ" sz="2800" dirty="0" err="1" smtClean="0"/>
              <a:t>this</a:t>
            </a:r>
            <a:r>
              <a:rPr lang="cs-CZ" sz="2800" dirty="0" smtClean="0"/>
              <a:t>…………………………on.</a:t>
            </a:r>
          </a:p>
          <a:p>
            <a:pPr marL="514350" indent="-514350">
              <a:buAutoNum type="arabicPeriod" startAt="4"/>
            </a:pPr>
            <a:r>
              <a:rPr lang="cs-CZ" sz="2800" dirty="0" err="1" smtClean="0"/>
              <a:t>Women</a:t>
            </a:r>
            <a:r>
              <a:rPr lang="cs-CZ" sz="2800" dirty="0" smtClean="0"/>
              <a:t> </a:t>
            </a:r>
            <a:r>
              <a:rPr lang="cs-CZ" sz="2800" dirty="0" err="1" smtClean="0"/>
              <a:t>wear</a:t>
            </a:r>
            <a:r>
              <a:rPr lang="cs-CZ" sz="2800" dirty="0" smtClean="0"/>
              <a:t> ……………………to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theatre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eriod" startAt="4"/>
            </a:pPr>
            <a:r>
              <a:rPr lang="cs-CZ" sz="2800" dirty="0" smtClean="0"/>
              <a:t>I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silver</a:t>
            </a:r>
            <a:r>
              <a:rPr lang="cs-CZ" sz="2800" dirty="0" smtClean="0"/>
              <a:t>…………………. ,I </a:t>
            </a:r>
            <a:r>
              <a:rPr lang="cs-CZ" sz="2800" dirty="0" err="1" smtClean="0"/>
              <a:t>like</a:t>
            </a:r>
            <a:r>
              <a:rPr lang="cs-CZ" sz="2800" dirty="0" smtClean="0"/>
              <a:t> …………………….</a:t>
            </a:r>
          </a:p>
          <a:p>
            <a:pPr marL="514350" indent="-514350">
              <a:buAutoNum type="arabicPeriod" startAt="4"/>
            </a:pP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wear</a:t>
            </a:r>
            <a:r>
              <a:rPr lang="cs-CZ" sz="2800" dirty="0" smtClean="0"/>
              <a:t> </a:t>
            </a:r>
            <a:r>
              <a:rPr lang="cs-CZ" sz="2800" dirty="0" err="1" smtClean="0"/>
              <a:t>only</a:t>
            </a:r>
            <a:r>
              <a:rPr lang="cs-CZ" sz="2800" dirty="0" smtClean="0"/>
              <a:t> ……………………..,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example</a:t>
            </a:r>
            <a:r>
              <a:rPr lang="cs-CZ" sz="2800" dirty="0" smtClean="0"/>
              <a:t> </a:t>
            </a:r>
            <a:r>
              <a:rPr lang="cs-CZ" sz="2800" dirty="0" err="1" smtClean="0"/>
              <a:t>Adidas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Nike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402431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Fill in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in </a:t>
            </a:r>
            <a:r>
              <a:rPr lang="cs-CZ" sz="2800" dirty="0" err="1" smtClean="0"/>
              <a:t>fashion</a:t>
            </a:r>
            <a:r>
              <a:rPr lang="cs-CZ" sz="2800" dirty="0" smtClean="0"/>
              <a:t> </a:t>
            </a:r>
            <a:r>
              <a:rPr lang="cs-CZ" sz="2800" dirty="0" err="1" smtClean="0"/>
              <a:t>nowadays</a:t>
            </a:r>
            <a:r>
              <a:rPr lang="cs-CZ" sz="2800" dirty="0" smtClean="0"/>
              <a:t> to </a:t>
            </a:r>
            <a:r>
              <a:rPr lang="cs-CZ" sz="2800" dirty="0" err="1" smtClean="0"/>
              <a:t>wear</a:t>
            </a:r>
            <a:r>
              <a:rPr lang="cs-CZ" sz="2800" dirty="0" smtClean="0"/>
              <a:t> </a:t>
            </a:r>
            <a:r>
              <a:rPr lang="cs-CZ" sz="2800" dirty="0" err="1" smtClean="0"/>
              <a:t>blouse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sweater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 </a:t>
            </a:r>
            <a:r>
              <a:rPr lang="cs-CZ" sz="2800" dirty="0" err="1" smtClean="0">
                <a:solidFill>
                  <a:srgbClr val="00B0F0"/>
                </a:solidFill>
              </a:rPr>
              <a:t>scarf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/>
              <a:t>2.   </a:t>
            </a:r>
            <a:r>
              <a:rPr lang="cs-CZ" sz="2800" dirty="0" err="1" smtClean="0"/>
              <a:t>When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cold</a:t>
            </a:r>
            <a:r>
              <a:rPr lang="cs-CZ" sz="2800" dirty="0" smtClean="0"/>
              <a:t> </a:t>
            </a:r>
            <a:r>
              <a:rPr lang="cs-CZ" sz="2800" dirty="0" err="1" smtClean="0"/>
              <a:t>outside</a:t>
            </a:r>
            <a:r>
              <a:rPr lang="cs-CZ" sz="2800" dirty="0" smtClean="0"/>
              <a:t> I </a:t>
            </a:r>
            <a:r>
              <a:rPr lang="cs-CZ" sz="2800" dirty="0" err="1" smtClean="0"/>
              <a:t>wear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woolen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jumper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/>
              <a:t>3.   T-</a:t>
            </a:r>
            <a:r>
              <a:rPr lang="cs-CZ" sz="2800" dirty="0" err="1" smtClean="0"/>
              <a:t>shirt</a:t>
            </a:r>
            <a:r>
              <a:rPr lang="cs-CZ" sz="2800" dirty="0" smtClean="0"/>
              <a:t> and </a:t>
            </a:r>
            <a:r>
              <a:rPr lang="cs-CZ" sz="2800" dirty="0" err="1" smtClean="0"/>
              <a:t>jeans</a:t>
            </a:r>
            <a:r>
              <a:rPr lang="cs-CZ" sz="2800" dirty="0" smtClean="0"/>
              <a:t> are </a:t>
            </a:r>
            <a:r>
              <a:rPr lang="cs-CZ" sz="2800" dirty="0" err="1" smtClean="0">
                <a:solidFill>
                  <a:srgbClr val="00B0F0"/>
                </a:solidFill>
              </a:rPr>
              <a:t>casual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/>
              <a:t> </a:t>
            </a:r>
            <a:r>
              <a:rPr lang="cs-CZ" sz="2800" dirty="0" err="1" smtClean="0"/>
              <a:t>clothes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eriod" startAt="4"/>
            </a:pP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must</a:t>
            </a:r>
            <a:r>
              <a:rPr lang="cs-CZ" sz="2800" dirty="0" smtClean="0"/>
              <a:t> </a:t>
            </a:r>
            <a:r>
              <a:rPr lang="cs-CZ" sz="2800" dirty="0" err="1" smtClean="0"/>
              <a:t>try</a:t>
            </a:r>
            <a:r>
              <a:rPr lang="cs-CZ" sz="2800" dirty="0" smtClean="0"/>
              <a:t>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shirt</a:t>
            </a:r>
            <a:r>
              <a:rPr lang="cs-CZ" sz="2800" dirty="0" smtClean="0"/>
              <a:t> on.</a:t>
            </a:r>
          </a:p>
          <a:p>
            <a:pPr marL="514350" indent="-514350">
              <a:buAutoNum type="arabicPeriod" startAt="4"/>
            </a:pPr>
            <a:r>
              <a:rPr lang="cs-CZ" sz="2800" dirty="0" err="1" smtClean="0"/>
              <a:t>Women</a:t>
            </a:r>
            <a:r>
              <a:rPr lang="cs-CZ" sz="2800" dirty="0" smtClean="0"/>
              <a:t> </a:t>
            </a:r>
            <a:r>
              <a:rPr lang="cs-CZ" sz="2800" dirty="0" err="1" smtClean="0"/>
              <a:t>wear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necklace</a:t>
            </a:r>
            <a:r>
              <a:rPr lang="cs-CZ" sz="2800" dirty="0" smtClean="0">
                <a:solidFill>
                  <a:srgbClr val="00B0F0"/>
                </a:solidFill>
              </a:rPr>
              <a:t> and </a:t>
            </a:r>
            <a:r>
              <a:rPr lang="cs-CZ" sz="2800" dirty="0" err="1" smtClean="0">
                <a:solidFill>
                  <a:srgbClr val="00B0F0"/>
                </a:solidFill>
              </a:rPr>
              <a:t>bracelet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/>
              <a:t>to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theatre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eriod" startAt="4"/>
            </a:pPr>
            <a:r>
              <a:rPr lang="cs-CZ" sz="2800" dirty="0" smtClean="0"/>
              <a:t>I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silver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necklace</a:t>
            </a:r>
            <a:r>
              <a:rPr lang="cs-CZ" sz="2800" dirty="0" smtClean="0"/>
              <a:t> ,I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gold</a:t>
            </a:r>
            <a:r>
              <a:rPr lang="cs-CZ" sz="2800" dirty="0" smtClean="0">
                <a:solidFill>
                  <a:srgbClr val="00B0F0"/>
                </a:solidFill>
              </a:rPr>
              <a:t>….</a:t>
            </a:r>
          </a:p>
          <a:p>
            <a:pPr marL="514350" indent="-514350">
              <a:buAutoNum type="arabicPeriod" startAt="4"/>
            </a:pP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wear</a:t>
            </a:r>
            <a:r>
              <a:rPr lang="cs-CZ" sz="2800" dirty="0" smtClean="0"/>
              <a:t> </a:t>
            </a:r>
            <a:r>
              <a:rPr lang="cs-CZ" sz="2800" dirty="0" err="1" smtClean="0"/>
              <a:t>only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fashion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brand</a:t>
            </a:r>
            <a:r>
              <a:rPr lang="cs-CZ" sz="2800" dirty="0" smtClean="0">
                <a:solidFill>
                  <a:srgbClr val="00B0F0"/>
                </a:solidFill>
              </a:rPr>
              <a:t>,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example</a:t>
            </a:r>
            <a:r>
              <a:rPr lang="cs-CZ" sz="2800" dirty="0" smtClean="0"/>
              <a:t> </a:t>
            </a:r>
            <a:r>
              <a:rPr lang="cs-CZ" sz="2800" dirty="0" err="1" smtClean="0"/>
              <a:t>Adidas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Nike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195183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Make </a:t>
            </a:r>
            <a:r>
              <a:rPr lang="cs-CZ" sz="3600" dirty="0" err="1" smtClean="0">
                <a:solidFill>
                  <a:srgbClr val="FF0000"/>
                </a:solidFill>
              </a:rPr>
              <a:t>two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groups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of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clothes</a:t>
            </a:r>
            <a:r>
              <a:rPr lang="cs-CZ" sz="3600" dirty="0" smtClean="0">
                <a:solidFill>
                  <a:srgbClr val="FF0000"/>
                </a:solidFill>
              </a:rPr>
              <a:t>-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00B0F0"/>
                </a:solidFill>
              </a:rPr>
              <a:t>one</a:t>
            </a:r>
            <a:r>
              <a:rPr lang="cs-CZ" sz="3600" dirty="0" smtClean="0">
                <a:solidFill>
                  <a:srgbClr val="00B0F0"/>
                </a:solidFill>
              </a:rPr>
              <a:t> </a:t>
            </a:r>
            <a:r>
              <a:rPr lang="cs-CZ" sz="3600" dirty="0" err="1" smtClean="0">
                <a:solidFill>
                  <a:srgbClr val="00B0F0"/>
                </a:solidFill>
              </a:rPr>
              <a:t>for</a:t>
            </a:r>
            <a:r>
              <a:rPr lang="cs-CZ" sz="3600" dirty="0" smtClean="0">
                <a:solidFill>
                  <a:srgbClr val="00B0F0"/>
                </a:solidFill>
              </a:rPr>
              <a:t> </a:t>
            </a:r>
            <a:r>
              <a:rPr lang="cs-CZ" sz="3600" dirty="0" err="1" smtClean="0">
                <a:solidFill>
                  <a:srgbClr val="00B0F0"/>
                </a:solidFill>
              </a:rPr>
              <a:t>winter</a:t>
            </a:r>
            <a:r>
              <a:rPr lang="cs-CZ" sz="3600" dirty="0" smtClean="0">
                <a:solidFill>
                  <a:srgbClr val="00B0F0"/>
                </a:solidFill>
              </a:rPr>
              <a:t> and </a:t>
            </a:r>
            <a:r>
              <a:rPr lang="cs-CZ" sz="3600" dirty="0" err="1" smtClean="0">
                <a:solidFill>
                  <a:srgbClr val="00B0F0"/>
                </a:solidFill>
              </a:rPr>
              <a:t>one</a:t>
            </a:r>
            <a:r>
              <a:rPr lang="cs-CZ" sz="3600" dirty="0" smtClean="0">
                <a:solidFill>
                  <a:srgbClr val="00B0F0"/>
                </a:solidFill>
              </a:rPr>
              <a:t> </a:t>
            </a:r>
            <a:r>
              <a:rPr lang="cs-CZ" sz="3600" dirty="0" err="1" smtClean="0">
                <a:solidFill>
                  <a:srgbClr val="00B0F0"/>
                </a:solidFill>
              </a:rPr>
              <a:t>for</a:t>
            </a:r>
            <a:r>
              <a:rPr lang="cs-CZ" sz="3600" dirty="0" smtClean="0">
                <a:solidFill>
                  <a:srgbClr val="00B0F0"/>
                </a:solidFill>
              </a:rPr>
              <a:t> </a:t>
            </a:r>
            <a:r>
              <a:rPr lang="cs-CZ" sz="3600" dirty="0" err="1" smtClean="0">
                <a:solidFill>
                  <a:srgbClr val="00B0F0"/>
                </a:solidFill>
              </a:rPr>
              <a:t>summer</a:t>
            </a:r>
            <a:r>
              <a:rPr lang="cs-CZ" sz="3600" dirty="0" smtClean="0">
                <a:solidFill>
                  <a:srgbClr val="00B0F0"/>
                </a:solidFill>
              </a:rPr>
              <a:t/>
            </a:r>
            <a:br>
              <a:rPr lang="cs-CZ" sz="3600" dirty="0" smtClean="0">
                <a:solidFill>
                  <a:srgbClr val="00B0F0"/>
                </a:solidFill>
              </a:rPr>
            </a:br>
            <a:r>
              <a:rPr lang="cs-CZ" sz="3600" dirty="0" smtClean="0">
                <a:solidFill>
                  <a:srgbClr val="00B0F0"/>
                </a:solidFill>
              </a:rPr>
              <a:t>_</a:t>
            </a:r>
            <a:r>
              <a:rPr lang="cs-CZ" sz="3600" err="1" smtClean="0">
                <a:solidFill>
                  <a:srgbClr val="00B0F0"/>
                </a:solidFill>
              </a:rPr>
              <a:t>Name</a:t>
            </a:r>
            <a:r>
              <a:rPr lang="cs-CZ" sz="3600" smtClean="0">
                <a:solidFill>
                  <a:srgbClr val="00B0F0"/>
                </a:solidFill>
              </a:rPr>
              <a:t> /</a:t>
            </a:r>
            <a:endParaRPr lang="en-GB" sz="3600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08DK\AppData\Local\Microsoft\Windows\Temporary Internet Files\Content.IE5\4JFIRRLM\MC9001134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653136"/>
            <a:ext cx="1008112" cy="147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K\AppData\Local\Microsoft\Windows\Temporary Internet Files\Content.IE5\4JFIRRLM\MC9000136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56221" y="4361534"/>
            <a:ext cx="1265071" cy="95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4JFIRRLM\MC9000570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5771" y="3428999"/>
            <a:ext cx="916229" cy="80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SL7NKUHG\MC900407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5595" y="3832249"/>
            <a:ext cx="1173236" cy="141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ECMQFICT\MC9003208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686" y="5445224"/>
            <a:ext cx="1070115" cy="123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K\AppData\Local\Microsoft\Windows\Temporary Internet Files\Content.IE5\4JFIRRLM\MC9004404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2856"/>
            <a:ext cx="957058" cy="95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K\AppData\Local\Microsoft\Windows\Temporary Internet Files\Content.IE5\ECMQFICT\MC9003531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9044" y="3566343"/>
            <a:ext cx="1412421" cy="959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JJXKQZLH\MC9001134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8801" y="4142386"/>
            <a:ext cx="1159682" cy="91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K\AppData\Local\Microsoft\Windows\Temporary Internet Files\Content.IE5\ECMQFICT\MC90011336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5912" y="5249400"/>
            <a:ext cx="1230541" cy="1183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K\AppData\Local\Microsoft\Windows\Temporary Internet Files\Content.IE5\SL7NKUHG\MP90040548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77192"/>
            <a:ext cx="2055739" cy="1468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K\AppData\Local\Microsoft\Windows\Temporary Internet Files\Content.IE5\SL7NKUHG\MC90044022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8734" y="3428999"/>
            <a:ext cx="1135438" cy="976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K\AppData\Local\Microsoft\Windows\Temporary Internet Files\Content.IE5\JJXKQZLH\MC90041255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7467" y="5436856"/>
            <a:ext cx="1173113" cy="124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DK\AppData\Local\Microsoft\Windows\Temporary Internet Files\Content.IE5\ECMQFICT\MP900405358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221" y="3008068"/>
            <a:ext cx="1894853" cy="1353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K\AppData\Local\Microsoft\Windows\Temporary Internet Files\Content.IE5\4JFIRRLM\MC90007924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0751" y="1889094"/>
            <a:ext cx="1333421" cy="1200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DK\AppData\Local\Microsoft\Windows\Temporary Internet Files\Content.IE5\JJXKQZLH\MC90035847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3183" y="2884670"/>
            <a:ext cx="1094284" cy="91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DK\AppData\Local\Microsoft\Windows\Temporary Internet Files\Content.IE5\JJXKQZLH\MC90029078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7680" y="4641921"/>
            <a:ext cx="1216182" cy="82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DK\AppData\Local\Microsoft\Windows\Temporary Internet Files\Content.IE5\ECMQFICT\MP900409772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5557" y="4641921"/>
            <a:ext cx="1274768" cy="191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DK\AppData\Local\Microsoft\Windows\Temporary Internet Files\Content.IE5\SL7NKUHG\MP900438376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0342" y="1628799"/>
            <a:ext cx="655993" cy="982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6855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Make </a:t>
            </a:r>
            <a:r>
              <a:rPr lang="cs-CZ" sz="3600" dirty="0" err="1" smtClean="0"/>
              <a:t>sentences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</a:t>
            </a:r>
            <a:r>
              <a:rPr lang="cs-CZ" dirty="0" err="1" smtClean="0"/>
              <a:t>shorts</a:t>
            </a:r>
            <a:r>
              <a:rPr lang="cs-CZ" dirty="0" smtClean="0"/>
              <a:t> and T-</a:t>
            </a:r>
            <a:r>
              <a:rPr lang="cs-CZ" dirty="0" err="1" smtClean="0"/>
              <a:t>shirt</a:t>
            </a:r>
            <a:r>
              <a:rPr lang="cs-CZ" dirty="0" smtClean="0"/>
              <a:t> in </a:t>
            </a:r>
            <a:r>
              <a:rPr lang="cs-CZ" dirty="0" err="1" smtClean="0"/>
              <a:t>summer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, I </a:t>
            </a:r>
            <a:r>
              <a:rPr lang="cs-CZ" dirty="0" err="1" smtClean="0"/>
              <a:t>wear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, </a:t>
            </a:r>
            <a:r>
              <a:rPr lang="cs-CZ" dirty="0" err="1" smtClean="0"/>
              <a:t>scarf</a:t>
            </a:r>
            <a:r>
              <a:rPr lang="cs-CZ" dirty="0" smtClean="0"/>
              <a:t> and </a:t>
            </a:r>
            <a:r>
              <a:rPr lang="cs-CZ" dirty="0" err="1" smtClean="0"/>
              <a:t>gloves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015597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Text je vytvořen autorem materiálu</a:t>
            </a:r>
          </a:p>
          <a:p>
            <a:pPr marL="0" indent="0">
              <a:buNone/>
            </a:pPr>
            <a:r>
              <a:rPr lang="cs-CZ" sz="2800" dirty="0" smtClean="0"/>
              <a:t>     2012- 04-28</a:t>
            </a:r>
          </a:p>
          <a:p>
            <a:r>
              <a:rPr lang="cs-CZ" sz="2800" dirty="0"/>
              <a:t>Snímek </a:t>
            </a:r>
            <a:r>
              <a:rPr lang="cs-CZ" sz="2800" dirty="0" smtClean="0"/>
              <a:t>č.5 </a:t>
            </a:r>
            <a:r>
              <a:rPr lang="cs-CZ" sz="2800" dirty="0"/>
              <a:t>: Otevřená galerie Microsoft </a:t>
            </a:r>
            <a:r>
              <a:rPr lang="cs-CZ" sz="2800" dirty="0" err="1"/>
              <a:t>office</a:t>
            </a:r>
            <a:endParaRPr lang="cs-CZ" sz="2800" dirty="0"/>
          </a:p>
          <a:p>
            <a:r>
              <a:rPr lang="cs-CZ" sz="2800" smtClean="0"/>
              <a:t> 2012-04-28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2011691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300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Make connection</vt:lpstr>
      <vt:lpstr>Pairs</vt:lpstr>
      <vt:lpstr>Fill in</vt:lpstr>
      <vt:lpstr>Fill in</vt:lpstr>
      <vt:lpstr>Make two groups of clothes-  one for winter and one for summer _Name /</vt:lpstr>
      <vt:lpstr>Make sentences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HP</cp:lastModifiedBy>
  <cp:revision>40</cp:revision>
  <dcterms:created xsi:type="dcterms:W3CDTF">2012-05-11T10:04:42Z</dcterms:created>
  <dcterms:modified xsi:type="dcterms:W3CDTF">2012-09-03T22:13:34Z</dcterms:modified>
</cp:coreProperties>
</file>