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7" r:id="rId5"/>
    <p:sldId id="260" r:id="rId6"/>
    <p:sldId id="265" r:id="rId7"/>
    <p:sldId id="270" r:id="rId8"/>
    <p:sldId id="261" r:id="rId9"/>
    <p:sldId id="263" r:id="rId10"/>
    <p:sldId id="264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VY_32_INOVACE_17_Angličtina 9.ročník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</a:t>
          </a:r>
          <a:r>
            <a:rPr lang="cs-CZ" sz="2000" dirty="0" err="1" smtClean="0"/>
            <a:t>přísp.organizace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Marta Rozsívalová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 CZ 1.07/1.4.00/211262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Working</a:t>
          </a:r>
          <a:r>
            <a:rPr lang="cs-CZ" sz="2000" dirty="0" smtClean="0"/>
            <a:t> </a:t>
          </a:r>
          <a:r>
            <a:rPr lang="cs-CZ" sz="2000" dirty="0" err="1" smtClean="0"/>
            <a:t>with</a:t>
          </a:r>
          <a:r>
            <a:rPr lang="cs-CZ" sz="2000" dirty="0" smtClean="0"/>
            <a:t> </a:t>
          </a:r>
          <a:r>
            <a:rPr lang="cs-CZ" sz="2000" dirty="0" err="1" smtClean="0"/>
            <a:t>words</a:t>
          </a:r>
          <a:r>
            <a:rPr lang="cs-CZ" sz="2000" dirty="0" smtClean="0"/>
            <a:t> - </a:t>
          </a:r>
          <a:r>
            <a:rPr lang="cs-CZ" sz="2000" dirty="0" err="1" smtClean="0"/>
            <a:t>adjectives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F8A97A4-37AA-45E5-9266-76D558B3B70C}" type="presOf" srcId="{D1B46980-6531-4606-95E6-44980827E919}" destId="{6140AFEC-043D-4C43-A2F9-D0F5331DF3A3}" srcOrd="0" destOrd="0" presId="urn:microsoft.com/office/officeart/2005/8/layout/target3"/>
    <dgm:cxn modelId="{B3E90278-9642-4579-B9BB-B6E0629FAAE7}" type="presOf" srcId="{D8197B8C-B260-4A16-BDF4-0947B075E274}" destId="{25B08C86-7E15-44DC-BE7F-FFB55DD49D12}" srcOrd="0" destOrd="0" presId="urn:microsoft.com/office/officeart/2005/8/layout/target3"/>
    <dgm:cxn modelId="{99C3E7B2-DA14-4A1C-A71B-DD21EFA98AF8}" type="presOf" srcId="{B651F6E3-6281-48DB-9319-2AEAFDAE7572}" destId="{6BB5E863-4638-4E1D-BFDE-399D028AC4ED}" srcOrd="1" destOrd="0" presId="urn:microsoft.com/office/officeart/2005/8/layout/target3"/>
    <dgm:cxn modelId="{41E7D9CD-AAF8-46F1-864E-709AFB09075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3129EBA-981F-4548-BB50-CF563B8E1E43}" type="presOf" srcId="{D1D4F407-5343-4D3F-B5B9-D407B03CAEB4}" destId="{AED2198E-93D5-4001-81B4-73124B309672}" srcOrd="1" destOrd="0" presId="urn:microsoft.com/office/officeart/2005/8/layout/target3"/>
    <dgm:cxn modelId="{E02ADC8C-A118-4951-B916-891183542B2C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0189FB4-EE32-4E59-B7D8-9C40117110F6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34EEB6F-F1C7-435B-8CE7-AC8E415618DF}" type="presOf" srcId="{4C35D32F-0EAB-4CD7-82EE-45574DC2A586}" destId="{890E4F0B-2866-4A3F-A3C7-2A14B1797930}" srcOrd="1" destOrd="0" presId="urn:microsoft.com/office/officeart/2005/8/layout/target3"/>
    <dgm:cxn modelId="{87FE22C6-D8C2-46C5-ADB3-4B2477349CA0}" type="presOf" srcId="{D8197B8C-B260-4A16-BDF4-0947B075E274}" destId="{5A5FFA88-C948-4069-8E93-59FA12366E83}" srcOrd="1" destOrd="0" presId="urn:microsoft.com/office/officeart/2005/8/layout/target3"/>
    <dgm:cxn modelId="{C987571F-2999-4982-ADDF-36F0CF62CDBA}" type="presOf" srcId="{D1B46980-6531-4606-95E6-44980827E919}" destId="{2BE915AB-18AA-4053-B92C-3BFC9ED204BB}" srcOrd="1" destOrd="0" presId="urn:microsoft.com/office/officeart/2005/8/layout/target3"/>
    <dgm:cxn modelId="{542B5770-68F5-48B2-979F-9DC1D06EAC8E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455B4A6-AB6F-48DA-9C13-BCE484B197B7}" type="presParOf" srcId="{333A1088-737F-45CB-B68E-254E46348037}" destId="{F5ABB229-8D3B-4694-996A-96F23CF14429}" srcOrd="0" destOrd="0" presId="urn:microsoft.com/office/officeart/2005/8/layout/target3"/>
    <dgm:cxn modelId="{0861F828-905B-4FA2-BA45-6DE1022DC1FA}" type="presParOf" srcId="{333A1088-737F-45CB-B68E-254E46348037}" destId="{F41139FD-01EE-4571-8B17-4FB00FC51163}" srcOrd="1" destOrd="0" presId="urn:microsoft.com/office/officeart/2005/8/layout/target3"/>
    <dgm:cxn modelId="{7615E23F-567F-482B-B61A-0BA6C7209754}" type="presParOf" srcId="{333A1088-737F-45CB-B68E-254E46348037}" destId="{D005CE8C-CC26-4C3E-AC11-E15060ECD759}" srcOrd="2" destOrd="0" presId="urn:microsoft.com/office/officeart/2005/8/layout/target3"/>
    <dgm:cxn modelId="{E704D9B2-6F69-4481-A65F-F965DC9FEF57}" type="presParOf" srcId="{333A1088-737F-45CB-B68E-254E46348037}" destId="{2C702D82-9B77-49B7-9568-BB8EB47C3372}" srcOrd="3" destOrd="0" presId="urn:microsoft.com/office/officeart/2005/8/layout/target3"/>
    <dgm:cxn modelId="{D7B536FB-ACF9-43D6-9885-5E25062A8ED9}" type="presParOf" srcId="{333A1088-737F-45CB-B68E-254E46348037}" destId="{A52A0455-90FF-4808-ABD0-F02540D31D5A}" srcOrd="4" destOrd="0" presId="urn:microsoft.com/office/officeart/2005/8/layout/target3"/>
    <dgm:cxn modelId="{0ABB919E-CA9B-4CEA-BCB9-40F71F9FD6F9}" type="presParOf" srcId="{333A1088-737F-45CB-B68E-254E46348037}" destId="{6140AFEC-043D-4C43-A2F9-D0F5331DF3A3}" srcOrd="5" destOrd="0" presId="urn:microsoft.com/office/officeart/2005/8/layout/target3"/>
    <dgm:cxn modelId="{91A7DDB3-C5C1-4B76-A519-B3FE5FD41CCA}" type="presParOf" srcId="{333A1088-737F-45CB-B68E-254E46348037}" destId="{9358AC05-5D7D-4327-9F80-1AD486AEA664}" srcOrd="6" destOrd="0" presId="urn:microsoft.com/office/officeart/2005/8/layout/target3"/>
    <dgm:cxn modelId="{5C961901-CE49-4DA1-A6F8-F2529D7DE686}" type="presParOf" srcId="{333A1088-737F-45CB-B68E-254E46348037}" destId="{313FC574-E1CD-4FB4-B054-0B805CE0447D}" srcOrd="7" destOrd="0" presId="urn:microsoft.com/office/officeart/2005/8/layout/target3"/>
    <dgm:cxn modelId="{1ABD054D-B008-49FF-8F6D-EA6BA56AB36D}" type="presParOf" srcId="{333A1088-737F-45CB-B68E-254E46348037}" destId="{619D679B-A015-4ECF-8348-D1034C574F40}" srcOrd="8" destOrd="0" presId="urn:microsoft.com/office/officeart/2005/8/layout/target3"/>
    <dgm:cxn modelId="{2EE5EB31-A5E3-4A2C-B29C-A03C278101F0}" type="presParOf" srcId="{333A1088-737F-45CB-B68E-254E46348037}" destId="{322283A8-4A27-4CDA-BAE3-F381106A9174}" srcOrd="9" destOrd="0" presId="urn:microsoft.com/office/officeart/2005/8/layout/target3"/>
    <dgm:cxn modelId="{56C10E37-FBE6-43FC-8DD8-3D62A019E022}" type="presParOf" srcId="{333A1088-737F-45CB-B68E-254E46348037}" destId="{FFC9F71D-1B4F-4AD9-A4A6-86ADEFC8AF5C}" srcOrd="10" destOrd="0" presId="urn:microsoft.com/office/officeart/2005/8/layout/target3"/>
    <dgm:cxn modelId="{BA497198-DC4C-4BAE-BDBA-446D5C8DB92B}" type="presParOf" srcId="{333A1088-737F-45CB-B68E-254E46348037}" destId="{25B08C86-7E15-44DC-BE7F-FFB55DD49D12}" srcOrd="11" destOrd="0" presId="urn:microsoft.com/office/officeart/2005/8/layout/target3"/>
    <dgm:cxn modelId="{5CA573AE-3E6F-4134-8EB0-CB94451C1BD7}" type="presParOf" srcId="{333A1088-737F-45CB-B68E-254E46348037}" destId="{76644BE8-9D7C-4C09-B250-3D10AF48CBB7}" srcOrd="12" destOrd="0" presId="urn:microsoft.com/office/officeart/2005/8/layout/target3"/>
    <dgm:cxn modelId="{0D011641-9583-4D22-9B9A-8B0C739ED454}" type="presParOf" srcId="{333A1088-737F-45CB-B68E-254E46348037}" destId="{EE85B701-7295-41C0-BA7A-34D3756A2AE6}" srcOrd="13" destOrd="0" presId="urn:microsoft.com/office/officeart/2005/8/layout/target3"/>
    <dgm:cxn modelId="{7346D8E1-D123-4F3B-99F0-DD003D97BC1C}" type="presParOf" srcId="{333A1088-737F-45CB-B68E-254E46348037}" destId="{8BEBB6EC-1DAA-4CAC-8A25-BC0FCBD5DBD5}" srcOrd="14" destOrd="0" presId="urn:microsoft.com/office/officeart/2005/8/layout/target3"/>
    <dgm:cxn modelId="{ADB402E7-5907-4D4F-B835-DF8ABAE66993}" type="presParOf" srcId="{333A1088-737F-45CB-B68E-254E46348037}" destId="{AED2198E-93D5-4001-81B4-73124B309672}" srcOrd="15" destOrd="0" presId="urn:microsoft.com/office/officeart/2005/8/layout/target3"/>
    <dgm:cxn modelId="{1510F0B4-DBF9-47E1-AB16-9F169BD1E737}" type="presParOf" srcId="{333A1088-737F-45CB-B68E-254E46348037}" destId="{2BE915AB-18AA-4053-B92C-3BFC9ED204BB}" srcOrd="16" destOrd="0" presId="urn:microsoft.com/office/officeart/2005/8/layout/target3"/>
    <dgm:cxn modelId="{0B9FECA4-7375-4BF0-A757-D04B0FBD0F74}" type="presParOf" srcId="{333A1088-737F-45CB-B68E-254E46348037}" destId="{6BB5E863-4638-4E1D-BFDE-399D028AC4ED}" srcOrd="17" destOrd="0" presId="urn:microsoft.com/office/officeart/2005/8/layout/target3"/>
    <dgm:cxn modelId="{59663AC2-CBCF-4A35-B4F4-7D355480BA2B}" type="presParOf" srcId="{333A1088-737F-45CB-B68E-254E46348037}" destId="{5A5FFA88-C948-4069-8E93-59FA12366E83}" srcOrd="18" destOrd="0" presId="urn:microsoft.com/office/officeart/2005/8/layout/target3"/>
    <dgm:cxn modelId="{8F56997E-3E1E-4528-B43F-5471D9688F6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</a:t>
          </a:r>
          <a:r>
            <a:rPr lang="cs-CZ" sz="2000" kern="1200" dirty="0" err="1" smtClean="0"/>
            <a:t>přísp.organizace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Marta Rozsívalová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VY_32_INOVACE_17_Angličtina 9.ročník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Working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with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words</a:t>
          </a:r>
          <a:r>
            <a:rPr lang="cs-CZ" sz="2000" kern="1200" dirty="0" smtClean="0"/>
            <a:t> - </a:t>
          </a:r>
          <a:r>
            <a:rPr lang="cs-CZ" sz="2000" kern="1200" dirty="0" err="1" smtClean="0"/>
            <a:t>adjectives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 CZ 1.07/1.4.00/211262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925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851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901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493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757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727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23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676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99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057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517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GB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7060FC-93B1-40B4-983E-4918E02D4123}" type="datetimeFigureOut">
              <a:rPr lang="en-GB" smtClean="0"/>
              <a:t>11/06/2012</a:t>
            </a:fld>
            <a:endParaRPr lang="en-GB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0E5DB5-1EFE-493A-8D40-5DDC4C34D0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993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3360570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96979068"/>
              </p:ext>
            </p:extLst>
          </p:nvPr>
        </p:nvGraphicFramePr>
        <p:xfrm>
          <a:off x="685800" y="2027405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7248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800" dirty="0" smtClean="0"/>
              <a:t>Žáci pracují se slovní zásobou - tvoří</a:t>
            </a:r>
          </a:p>
          <a:p>
            <a:r>
              <a:rPr lang="cs-CZ" sz="2800" dirty="0" smtClean="0"/>
              <a:t> protiklady k daným přídavným jménům</a:t>
            </a:r>
          </a:p>
          <a:p>
            <a:r>
              <a:rPr lang="cs-CZ" sz="2800" dirty="0" smtClean="0"/>
              <a:t>  2.a3. stupeň zapisují na tabuli</a:t>
            </a:r>
          </a:p>
          <a:p>
            <a:r>
              <a:rPr lang="cs-CZ" sz="2800" dirty="0" smtClean="0"/>
              <a:t>Píší slovní spojení příd. jmen a podstatných jmen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vytváří věty na daná přídavná jména nebo slovní spojení, zapisují do pracovních sešitů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9675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Make </a:t>
            </a:r>
            <a:r>
              <a:rPr lang="cs-CZ" sz="3600" dirty="0" err="1" smtClean="0">
                <a:solidFill>
                  <a:srgbClr val="FF0000"/>
                </a:solidFill>
              </a:rPr>
              <a:t>opposites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435280" cy="5399166"/>
          </a:xfrm>
        </p:spPr>
        <p:txBody>
          <a:bodyPr>
            <a:normAutofit lnSpcReduction="10000"/>
          </a:bodyPr>
          <a:lstStyle/>
          <a:p>
            <a:r>
              <a:rPr lang="cs-CZ" dirty="0" err="1" smtClean="0"/>
              <a:t>small</a:t>
            </a:r>
            <a:r>
              <a:rPr lang="cs-CZ" dirty="0" smtClean="0"/>
              <a:t> man			……………………</a:t>
            </a:r>
          </a:p>
          <a:p>
            <a:endParaRPr lang="cs-CZ" dirty="0" smtClean="0"/>
          </a:p>
          <a:p>
            <a:r>
              <a:rPr lang="cs-CZ" dirty="0"/>
              <a:t>f</a:t>
            </a:r>
            <a:r>
              <a:rPr lang="cs-CZ" dirty="0" smtClean="0"/>
              <a:t>at </a:t>
            </a:r>
            <a:r>
              <a:rPr lang="cs-CZ" dirty="0" err="1" smtClean="0"/>
              <a:t>woman</a:t>
            </a:r>
            <a:r>
              <a:rPr lang="cs-CZ" dirty="0" smtClean="0"/>
              <a:t>			……………………</a:t>
            </a:r>
          </a:p>
          <a:p>
            <a:endParaRPr lang="cs-CZ" dirty="0" smtClean="0"/>
          </a:p>
          <a:p>
            <a:r>
              <a:rPr lang="cs-CZ" dirty="0" err="1"/>
              <a:t>d</a:t>
            </a:r>
            <a:r>
              <a:rPr lang="cs-CZ" dirty="0" err="1" smtClean="0"/>
              <a:t>irty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r>
              <a:rPr lang="cs-CZ" dirty="0" smtClean="0"/>
              <a:t>			……………………</a:t>
            </a:r>
          </a:p>
          <a:p>
            <a:endParaRPr lang="cs-CZ" dirty="0" smtClean="0"/>
          </a:p>
          <a:p>
            <a:r>
              <a:rPr lang="cs-CZ" dirty="0" err="1"/>
              <a:t>n</a:t>
            </a:r>
            <a:r>
              <a:rPr lang="cs-CZ" dirty="0" err="1" smtClean="0"/>
              <a:t>arrow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			……………………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</a:p>
          <a:p>
            <a:r>
              <a:rPr lang="cs-CZ" dirty="0" smtClean="0"/>
              <a:t>Nice dog				…………………				</a:t>
            </a:r>
            <a:endParaRPr lang="en-GB" dirty="0"/>
          </a:p>
        </p:txBody>
      </p:sp>
      <p:pic>
        <p:nvPicPr>
          <p:cNvPr id="1028" name="Picture 4" descr="C:\Users\08DK\AppData\Local\Microsoft\Windows\Temporary Internet Files\Content.IE5\4JFIRRLM\MC900441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5103" y="1900179"/>
            <a:ext cx="737985" cy="864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K\AppData\Local\Microsoft\Windows\Temporary Internet Files\Content.IE5\ECMQFICT\MP9003876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0878" y="2764511"/>
            <a:ext cx="946799" cy="675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K\AppData\Local\Microsoft\Windows\Temporary Internet Files\Content.IE5\SL7NKUHG\MC9003976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584" y="1126959"/>
            <a:ext cx="542699" cy="773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K\AppData\Local\Microsoft\Windows\Temporary Internet Files\Content.IE5\ECMQFICT\MP9004254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8790" y="3717032"/>
            <a:ext cx="1025860" cy="674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DK\AppData\Local\Microsoft\Windows\Temporary Internet Files\Content.IE5\JJXKQZLH\MP9004310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4344" y="4908802"/>
            <a:ext cx="1124744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8779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Make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err="1" smtClean="0">
                <a:solidFill>
                  <a:srgbClr val="FF0000"/>
                </a:solidFill>
              </a:rPr>
              <a:t>comperative</a:t>
            </a:r>
            <a:r>
              <a:rPr lang="cs-CZ" sz="3600" dirty="0" smtClean="0">
                <a:solidFill>
                  <a:srgbClr val="FF0000"/>
                </a:solidFill>
              </a:rPr>
              <a:t> and superlative </a:t>
            </a:r>
            <a:r>
              <a:rPr lang="cs-CZ" sz="3600" dirty="0" err="1" smtClean="0">
                <a:solidFill>
                  <a:srgbClr val="FF0000"/>
                </a:solidFill>
              </a:rPr>
              <a:t>forms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Small</a:t>
            </a:r>
            <a:r>
              <a:rPr lang="cs-CZ" dirty="0" smtClean="0"/>
              <a:t> man				</a:t>
            </a:r>
          </a:p>
          <a:p>
            <a:r>
              <a:rPr lang="cs-CZ" dirty="0" err="1" smtClean="0"/>
              <a:t>Tall</a:t>
            </a:r>
            <a:r>
              <a:rPr lang="cs-CZ" dirty="0" smtClean="0"/>
              <a:t> man			</a:t>
            </a:r>
          </a:p>
          <a:p>
            <a:r>
              <a:rPr lang="cs-CZ" dirty="0" smtClean="0"/>
              <a:t>Fat </a:t>
            </a:r>
            <a:r>
              <a:rPr lang="cs-CZ" dirty="0" err="1" smtClean="0"/>
              <a:t>woman</a:t>
            </a:r>
            <a:r>
              <a:rPr lang="cs-CZ" dirty="0" smtClean="0"/>
              <a:t>		</a:t>
            </a:r>
          </a:p>
          <a:p>
            <a:r>
              <a:rPr lang="cs-CZ" dirty="0" err="1" smtClean="0"/>
              <a:t>Slim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r>
              <a:rPr lang="cs-CZ" dirty="0" smtClean="0"/>
              <a:t>		</a:t>
            </a:r>
          </a:p>
          <a:p>
            <a:r>
              <a:rPr lang="cs-CZ" dirty="0" err="1" smtClean="0"/>
              <a:t>Dirty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r>
              <a:rPr lang="cs-CZ" dirty="0" smtClean="0"/>
              <a:t>		</a:t>
            </a:r>
          </a:p>
          <a:p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r>
              <a:rPr lang="cs-CZ" dirty="0" smtClean="0"/>
              <a:t>			</a:t>
            </a:r>
          </a:p>
          <a:p>
            <a:r>
              <a:rPr lang="cs-CZ" dirty="0" err="1" smtClean="0"/>
              <a:t>Narrow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		</a:t>
            </a:r>
          </a:p>
          <a:p>
            <a:r>
              <a:rPr lang="cs-CZ" dirty="0" err="1" smtClean="0"/>
              <a:t>Wide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		</a:t>
            </a:r>
          </a:p>
          <a:p>
            <a:r>
              <a:rPr lang="cs-CZ" dirty="0" smtClean="0"/>
              <a:t>Nice dog			</a:t>
            </a:r>
          </a:p>
          <a:p>
            <a:r>
              <a:rPr lang="cs-CZ" dirty="0" err="1" smtClean="0"/>
              <a:t>Dangerous</a:t>
            </a:r>
            <a:r>
              <a:rPr lang="cs-CZ" dirty="0" smtClean="0"/>
              <a:t> dog		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5397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Make 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err="1" smtClean="0">
                <a:solidFill>
                  <a:srgbClr val="FF0000"/>
                </a:solidFill>
              </a:rPr>
              <a:t>comperative</a:t>
            </a:r>
            <a:r>
              <a:rPr lang="cs-CZ" sz="3600" dirty="0" smtClean="0">
                <a:solidFill>
                  <a:srgbClr val="FF0000"/>
                </a:solidFill>
              </a:rPr>
              <a:t> and superlative </a:t>
            </a:r>
            <a:r>
              <a:rPr lang="cs-CZ" sz="3600" dirty="0" err="1" smtClean="0">
                <a:solidFill>
                  <a:srgbClr val="FF0000"/>
                </a:solidFill>
              </a:rPr>
              <a:t>forms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err="1" smtClean="0"/>
              <a:t>Small</a:t>
            </a:r>
            <a:r>
              <a:rPr lang="cs-CZ" dirty="0" smtClean="0"/>
              <a:t> man			</a:t>
            </a:r>
            <a:r>
              <a:rPr lang="cs-CZ" dirty="0" err="1" smtClean="0"/>
              <a:t>smaller</a:t>
            </a:r>
            <a:r>
              <a:rPr lang="cs-CZ" dirty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smallest</a:t>
            </a:r>
            <a:r>
              <a:rPr lang="cs-CZ" dirty="0" smtClean="0"/>
              <a:t>	</a:t>
            </a:r>
          </a:p>
          <a:p>
            <a:r>
              <a:rPr lang="cs-CZ" dirty="0" err="1" smtClean="0"/>
              <a:t>Tall</a:t>
            </a:r>
            <a:r>
              <a:rPr lang="cs-CZ" dirty="0" smtClean="0"/>
              <a:t> man			</a:t>
            </a:r>
            <a:r>
              <a:rPr lang="cs-CZ" dirty="0" err="1" smtClean="0"/>
              <a:t>taller</a:t>
            </a:r>
            <a:r>
              <a:rPr lang="cs-CZ" dirty="0" smtClean="0"/>
              <a:t>	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tallest</a:t>
            </a:r>
            <a:endParaRPr lang="cs-CZ" dirty="0" smtClean="0"/>
          </a:p>
          <a:p>
            <a:r>
              <a:rPr lang="cs-CZ" dirty="0" smtClean="0"/>
              <a:t>Fat </a:t>
            </a:r>
            <a:r>
              <a:rPr lang="cs-CZ" dirty="0" err="1" smtClean="0"/>
              <a:t>woman</a:t>
            </a:r>
            <a:r>
              <a:rPr lang="cs-CZ" dirty="0" smtClean="0"/>
              <a:t>		</a:t>
            </a:r>
            <a:r>
              <a:rPr lang="cs-CZ" dirty="0" err="1" smtClean="0"/>
              <a:t>fatter</a:t>
            </a:r>
            <a:r>
              <a:rPr lang="cs-CZ" dirty="0" smtClean="0"/>
              <a:t>	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fattest</a:t>
            </a:r>
            <a:endParaRPr lang="cs-CZ" dirty="0" smtClean="0"/>
          </a:p>
          <a:p>
            <a:r>
              <a:rPr lang="cs-CZ" dirty="0" err="1" smtClean="0"/>
              <a:t>Slim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r>
              <a:rPr lang="cs-CZ" dirty="0" smtClean="0"/>
              <a:t>		</a:t>
            </a:r>
            <a:r>
              <a:rPr lang="cs-CZ" dirty="0" err="1" smtClean="0"/>
              <a:t>slimmer</a:t>
            </a: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slimmest</a:t>
            </a:r>
            <a:endParaRPr lang="cs-CZ" dirty="0" smtClean="0"/>
          </a:p>
          <a:p>
            <a:r>
              <a:rPr lang="cs-CZ" dirty="0" err="1" smtClean="0"/>
              <a:t>Dirty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r>
              <a:rPr lang="cs-CZ" dirty="0" smtClean="0"/>
              <a:t>		</a:t>
            </a:r>
            <a:r>
              <a:rPr lang="cs-CZ" dirty="0" err="1" smtClean="0"/>
              <a:t>dirtier</a:t>
            </a:r>
            <a:r>
              <a:rPr lang="cs-CZ" dirty="0" smtClean="0"/>
              <a:t>	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dirties</a:t>
            </a:r>
            <a:endParaRPr lang="cs-CZ" dirty="0" smtClean="0"/>
          </a:p>
          <a:p>
            <a:r>
              <a:rPr lang="cs-CZ" dirty="0" err="1" smtClean="0"/>
              <a:t>Clean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r>
              <a:rPr lang="cs-CZ" dirty="0" smtClean="0"/>
              <a:t>		</a:t>
            </a:r>
            <a:r>
              <a:rPr lang="cs-CZ" dirty="0" err="1" smtClean="0"/>
              <a:t>cleaner</a:t>
            </a: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cleanest</a:t>
            </a:r>
            <a:r>
              <a:rPr lang="cs-CZ" dirty="0" smtClean="0"/>
              <a:t>	</a:t>
            </a:r>
          </a:p>
          <a:p>
            <a:r>
              <a:rPr lang="cs-CZ" dirty="0" err="1" smtClean="0"/>
              <a:t>Narrow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		</a:t>
            </a:r>
            <a:r>
              <a:rPr lang="cs-CZ" dirty="0" err="1" smtClean="0"/>
              <a:t>narrower</a:t>
            </a:r>
            <a:r>
              <a:rPr lang="cs-CZ" dirty="0" smtClean="0"/>
              <a:t>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narrowest</a:t>
            </a:r>
            <a:endParaRPr lang="cs-CZ" dirty="0" smtClean="0"/>
          </a:p>
          <a:p>
            <a:r>
              <a:rPr lang="cs-CZ" dirty="0" err="1" smtClean="0"/>
              <a:t>Wide</a:t>
            </a:r>
            <a:r>
              <a:rPr lang="cs-CZ" dirty="0" smtClean="0"/>
              <a:t> </a:t>
            </a:r>
            <a:r>
              <a:rPr lang="cs-CZ" dirty="0" err="1" smtClean="0"/>
              <a:t>valley</a:t>
            </a:r>
            <a:r>
              <a:rPr lang="cs-CZ" dirty="0" smtClean="0"/>
              <a:t>		</a:t>
            </a:r>
            <a:r>
              <a:rPr lang="cs-CZ" dirty="0" err="1" smtClean="0"/>
              <a:t>wider</a:t>
            </a:r>
            <a:r>
              <a:rPr lang="cs-CZ" dirty="0" smtClean="0"/>
              <a:t>	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widest</a:t>
            </a:r>
            <a:endParaRPr lang="cs-CZ" dirty="0" smtClean="0"/>
          </a:p>
          <a:p>
            <a:r>
              <a:rPr lang="cs-CZ" dirty="0" smtClean="0"/>
              <a:t>Nice dog			</a:t>
            </a:r>
            <a:r>
              <a:rPr lang="cs-CZ" dirty="0" err="1" smtClean="0"/>
              <a:t>nicer</a:t>
            </a:r>
            <a:r>
              <a:rPr lang="cs-CZ" dirty="0" smtClean="0"/>
              <a:t>	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nicest</a:t>
            </a:r>
            <a:endParaRPr lang="cs-CZ" dirty="0" smtClean="0"/>
          </a:p>
          <a:p>
            <a:r>
              <a:rPr lang="cs-CZ" dirty="0" err="1" smtClean="0"/>
              <a:t>Dangerous</a:t>
            </a:r>
            <a:r>
              <a:rPr lang="cs-CZ" dirty="0" smtClean="0"/>
              <a:t> dog		more </a:t>
            </a:r>
            <a:r>
              <a:rPr lang="cs-CZ" dirty="0" err="1" smtClean="0"/>
              <a:t>dang</a:t>
            </a:r>
            <a:r>
              <a:rPr lang="cs-CZ" dirty="0" smtClean="0"/>
              <a:t>.	</a:t>
            </a: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most </a:t>
            </a:r>
            <a:r>
              <a:rPr lang="cs-CZ" dirty="0" err="1" smtClean="0"/>
              <a:t>dang</a:t>
            </a:r>
            <a:r>
              <a:rPr lang="cs-CZ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5679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Find</a:t>
            </a:r>
            <a:r>
              <a:rPr lang="cs-CZ" sz="3600" dirty="0" smtClean="0">
                <a:solidFill>
                  <a:srgbClr val="FF0000"/>
                </a:solidFill>
              </a:rPr>
              <a:t> more </a:t>
            </a:r>
            <a:r>
              <a:rPr lang="cs-CZ" sz="3600" dirty="0" err="1" smtClean="0">
                <a:solidFill>
                  <a:srgbClr val="FF0000"/>
                </a:solidFill>
              </a:rPr>
              <a:t>words</a:t>
            </a:r>
            <a:r>
              <a:rPr lang="cs-CZ" sz="3600" dirty="0" smtClean="0">
                <a:solidFill>
                  <a:srgbClr val="FF0000"/>
                </a:solidFill>
              </a:rPr>
              <a:t> to these </a:t>
            </a:r>
            <a:r>
              <a:rPr lang="cs-CZ" sz="3600" dirty="0" err="1" smtClean="0">
                <a:solidFill>
                  <a:srgbClr val="FF0000"/>
                </a:solidFill>
              </a:rPr>
              <a:t>adjectives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Ex.  </a:t>
            </a:r>
            <a:r>
              <a:rPr lang="cs-CZ" dirty="0" err="1" smtClean="0">
                <a:solidFill>
                  <a:srgbClr val="00B050"/>
                </a:solidFill>
              </a:rPr>
              <a:t>dirty</a:t>
            </a:r>
            <a:r>
              <a:rPr lang="cs-CZ" dirty="0" smtClean="0"/>
              <a:t> </a:t>
            </a:r>
            <a:r>
              <a:rPr lang="cs-CZ" dirty="0" err="1" smtClean="0"/>
              <a:t>boots</a:t>
            </a:r>
            <a:r>
              <a:rPr lang="cs-CZ" dirty="0" smtClean="0"/>
              <a:t>, </a:t>
            </a:r>
            <a:r>
              <a:rPr lang="cs-CZ" dirty="0" err="1" smtClean="0"/>
              <a:t>room</a:t>
            </a:r>
            <a:r>
              <a:rPr lang="cs-CZ" dirty="0" smtClean="0"/>
              <a:t>, </a:t>
            </a:r>
            <a:r>
              <a:rPr lang="cs-CZ" dirty="0" err="1" smtClean="0"/>
              <a:t>trousers</a:t>
            </a:r>
            <a:r>
              <a:rPr lang="cs-CZ" dirty="0" smtClean="0"/>
              <a:t>, </a:t>
            </a:r>
            <a:r>
              <a:rPr lang="cs-CZ" dirty="0" err="1" smtClean="0"/>
              <a:t>windows</a:t>
            </a:r>
            <a:r>
              <a:rPr lang="cs-CZ" dirty="0" smtClean="0"/>
              <a:t> </a:t>
            </a:r>
          </a:p>
          <a:p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err="1" smtClean="0">
                <a:solidFill>
                  <a:srgbClr val="00B050"/>
                </a:solidFill>
              </a:rPr>
              <a:t>dangerous</a:t>
            </a:r>
            <a:r>
              <a:rPr lang="cs-CZ" dirty="0" smtClean="0"/>
              <a:t> dog, game,</a:t>
            </a:r>
          </a:p>
          <a:p>
            <a:pPr marL="914400" lvl="2" indent="0">
              <a:buNone/>
            </a:pPr>
            <a:endParaRPr lang="cs-CZ" smtClean="0"/>
          </a:p>
          <a:p>
            <a:pPr lvl="2"/>
            <a:endParaRPr lang="cs-CZ" dirty="0" smtClean="0"/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951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Snímek </a:t>
            </a:r>
            <a:r>
              <a:rPr lang="cs-CZ" dirty="0" smtClean="0"/>
              <a:t>č.3 </a:t>
            </a:r>
            <a:r>
              <a:rPr lang="cs-CZ" dirty="0"/>
              <a:t>: Otevřená galerie Microsoft </a:t>
            </a:r>
            <a:r>
              <a:rPr lang="cs-CZ" dirty="0" err="1"/>
              <a:t>office</a:t>
            </a:r>
            <a:endParaRPr lang="cs-CZ" dirty="0"/>
          </a:p>
          <a:p>
            <a:r>
              <a:rPr lang="cs-CZ" dirty="0" smtClean="0"/>
              <a:t>2012-01-05</a:t>
            </a:r>
            <a:endParaRPr lang="cs-CZ" dirty="0"/>
          </a:p>
          <a:p>
            <a:r>
              <a:rPr lang="cs-CZ" dirty="0"/>
              <a:t>Text je vytvořen autorem materiálu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2012-01-05</a:t>
            </a:r>
            <a:endParaRPr lang="cs-CZ" dirty="0"/>
          </a:p>
          <a:p>
            <a:r>
              <a:rPr lang="cs-CZ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48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FF0000"/>
                </a:solidFill>
              </a:rPr>
              <a:t>Match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the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opposites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win</a:t>
            </a:r>
            <a:r>
              <a:rPr lang="cs-CZ" sz="2400" dirty="0" smtClean="0"/>
              <a:t>				</a:t>
            </a:r>
            <a:r>
              <a:rPr lang="cs-CZ" sz="2400" dirty="0" err="1" smtClean="0"/>
              <a:t>hate</a:t>
            </a:r>
            <a:endParaRPr lang="cs-CZ" sz="2400" dirty="0" smtClean="0"/>
          </a:p>
          <a:p>
            <a:r>
              <a:rPr lang="cs-CZ" sz="2400" dirty="0" err="1"/>
              <a:t>g</a:t>
            </a:r>
            <a:r>
              <a:rPr lang="cs-CZ" sz="2400" dirty="0" err="1" smtClean="0"/>
              <a:t>ive</a:t>
            </a:r>
            <a:r>
              <a:rPr lang="cs-CZ" sz="2400" dirty="0" smtClean="0"/>
              <a:t>				</a:t>
            </a:r>
            <a:r>
              <a:rPr lang="cs-CZ" sz="2400" dirty="0" err="1" smtClean="0"/>
              <a:t>ask</a:t>
            </a:r>
            <a:endParaRPr lang="cs-CZ" sz="2400" dirty="0" smtClean="0"/>
          </a:p>
          <a:p>
            <a:r>
              <a:rPr lang="cs-CZ" sz="2400" dirty="0" err="1"/>
              <a:t>s</a:t>
            </a:r>
            <a:r>
              <a:rPr lang="cs-CZ" sz="2400" dirty="0" err="1" smtClean="0"/>
              <a:t>it</a:t>
            </a:r>
            <a:r>
              <a:rPr lang="cs-CZ" sz="2400" dirty="0" smtClean="0"/>
              <a:t>				lose</a:t>
            </a:r>
          </a:p>
          <a:p>
            <a:r>
              <a:rPr lang="cs-CZ" sz="2400" dirty="0" err="1"/>
              <a:t>l</a:t>
            </a:r>
            <a:r>
              <a:rPr lang="cs-CZ" sz="2400" dirty="0" err="1" smtClean="0"/>
              <a:t>eave</a:t>
            </a:r>
            <a:r>
              <a:rPr lang="cs-CZ" sz="2400" dirty="0" smtClean="0"/>
              <a:t>			</a:t>
            </a:r>
            <a:r>
              <a:rPr lang="cs-CZ" sz="2400" dirty="0" err="1" smtClean="0"/>
              <a:t>get</a:t>
            </a:r>
            <a:endParaRPr lang="cs-CZ" sz="2400" dirty="0" smtClean="0"/>
          </a:p>
          <a:p>
            <a:r>
              <a:rPr lang="cs-CZ" sz="2400" dirty="0" err="1" smtClean="0"/>
              <a:t>answer</a:t>
            </a:r>
            <a:r>
              <a:rPr lang="cs-CZ" sz="2400" dirty="0" smtClean="0"/>
              <a:t>			</a:t>
            </a:r>
            <a:r>
              <a:rPr lang="cs-CZ" sz="2400" dirty="0" err="1" smtClean="0"/>
              <a:t>come</a:t>
            </a:r>
            <a:endParaRPr lang="cs-CZ" sz="2400" dirty="0" smtClean="0"/>
          </a:p>
          <a:p>
            <a:r>
              <a:rPr lang="cs-CZ" sz="2400" dirty="0" smtClean="0"/>
              <a:t>smile			</a:t>
            </a:r>
            <a:r>
              <a:rPr lang="cs-CZ" sz="2400" dirty="0" err="1" smtClean="0"/>
              <a:t>sell</a:t>
            </a:r>
            <a:endParaRPr lang="cs-CZ" sz="2400" dirty="0" smtClean="0"/>
          </a:p>
          <a:p>
            <a:r>
              <a:rPr lang="cs-CZ" sz="2400" dirty="0" err="1"/>
              <a:t>b</a:t>
            </a:r>
            <a:r>
              <a:rPr lang="cs-CZ" sz="2400" dirty="0" err="1" smtClean="0"/>
              <a:t>uy</a:t>
            </a:r>
            <a:r>
              <a:rPr lang="cs-CZ" sz="2400" dirty="0" smtClean="0"/>
              <a:t>				</a:t>
            </a:r>
            <a:r>
              <a:rPr lang="cs-CZ" sz="2400" dirty="0" err="1" smtClean="0"/>
              <a:t>cry</a:t>
            </a:r>
            <a:endParaRPr lang="cs-CZ" sz="2400" dirty="0" smtClean="0"/>
          </a:p>
          <a:p>
            <a:r>
              <a:rPr lang="cs-CZ" sz="2400" dirty="0" err="1" smtClean="0"/>
              <a:t>find</a:t>
            </a:r>
            <a:r>
              <a:rPr lang="cs-CZ" sz="2400" dirty="0" smtClean="0"/>
              <a:t>				stop</a:t>
            </a:r>
          </a:p>
          <a:p>
            <a:r>
              <a:rPr lang="cs-CZ" sz="2400" dirty="0" smtClean="0"/>
              <a:t>open			</a:t>
            </a:r>
            <a:r>
              <a:rPr lang="cs-CZ" sz="2400" dirty="0" err="1" smtClean="0"/>
              <a:t>stand</a:t>
            </a:r>
            <a:endParaRPr lang="cs-CZ" sz="2400" dirty="0" smtClean="0"/>
          </a:p>
          <a:p>
            <a:r>
              <a:rPr lang="cs-CZ" sz="2400" dirty="0"/>
              <a:t>s</a:t>
            </a:r>
            <a:r>
              <a:rPr lang="cs-CZ" sz="2400" dirty="0" smtClean="0"/>
              <a:t>tart				</a:t>
            </a:r>
            <a:r>
              <a:rPr lang="cs-CZ" sz="2400" dirty="0" err="1" smtClean="0"/>
              <a:t>close</a:t>
            </a:r>
            <a:endParaRPr lang="cs-CZ" sz="2400" dirty="0" smtClean="0"/>
          </a:p>
          <a:p>
            <a:pPr lvl="8"/>
            <a:endParaRPr lang="cs-CZ" sz="1200" dirty="0" smtClean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1017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rgbClr val="00B0F0"/>
                </a:solidFill>
              </a:rPr>
              <a:t>Opposites</a:t>
            </a:r>
            <a:endParaRPr lang="en-GB" sz="36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err="1"/>
              <a:t>win</a:t>
            </a:r>
            <a:r>
              <a:rPr lang="cs-CZ" sz="2400" dirty="0"/>
              <a:t>				</a:t>
            </a:r>
            <a:r>
              <a:rPr lang="cs-CZ" sz="2400" dirty="0" smtClean="0"/>
              <a:t>lose</a:t>
            </a:r>
            <a:endParaRPr lang="cs-CZ" sz="2400" dirty="0"/>
          </a:p>
          <a:p>
            <a:r>
              <a:rPr lang="cs-CZ" sz="2400" dirty="0" err="1"/>
              <a:t>give</a:t>
            </a:r>
            <a:r>
              <a:rPr lang="cs-CZ" sz="2400" dirty="0"/>
              <a:t>				</a:t>
            </a:r>
            <a:r>
              <a:rPr lang="cs-CZ" sz="2400" dirty="0" err="1" smtClean="0"/>
              <a:t>get</a:t>
            </a:r>
            <a:endParaRPr lang="cs-CZ" sz="2400" dirty="0"/>
          </a:p>
          <a:p>
            <a:r>
              <a:rPr lang="cs-CZ" sz="2400" dirty="0" err="1"/>
              <a:t>sit</a:t>
            </a:r>
            <a:r>
              <a:rPr lang="cs-CZ" sz="2400" dirty="0"/>
              <a:t>				</a:t>
            </a:r>
            <a:r>
              <a:rPr lang="cs-CZ" sz="2400" dirty="0" err="1" smtClean="0"/>
              <a:t>stand</a:t>
            </a:r>
            <a:endParaRPr lang="cs-CZ" sz="2400" dirty="0"/>
          </a:p>
          <a:p>
            <a:r>
              <a:rPr lang="cs-CZ" sz="2400" dirty="0" err="1"/>
              <a:t>leave</a:t>
            </a:r>
            <a:r>
              <a:rPr lang="cs-CZ" sz="2400" dirty="0"/>
              <a:t>			</a:t>
            </a:r>
            <a:r>
              <a:rPr lang="cs-CZ" sz="2400" dirty="0" err="1" smtClean="0"/>
              <a:t>come</a:t>
            </a:r>
            <a:endParaRPr lang="cs-CZ" sz="2400" dirty="0"/>
          </a:p>
          <a:p>
            <a:r>
              <a:rPr lang="cs-CZ" sz="2400" dirty="0" err="1"/>
              <a:t>answer</a:t>
            </a:r>
            <a:r>
              <a:rPr lang="cs-CZ" sz="2400" dirty="0"/>
              <a:t>			</a:t>
            </a:r>
            <a:r>
              <a:rPr lang="cs-CZ" sz="2400" dirty="0" err="1" smtClean="0"/>
              <a:t>ask</a:t>
            </a:r>
            <a:endParaRPr lang="cs-CZ" sz="2400" dirty="0"/>
          </a:p>
          <a:p>
            <a:r>
              <a:rPr lang="cs-CZ" sz="2400" dirty="0"/>
              <a:t>smile			</a:t>
            </a:r>
            <a:r>
              <a:rPr lang="cs-CZ" sz="2400" dirty="0" err="1" smtClean="0"/>
              <a:t>cry</a:t>
            </a:r>
            <a:endParaRPr lang="cs-CZ" sz="2400" dirty="0"/>
          </a:p>
          <a:p>
            <a:r>
              <a:rPr lang="cs-CZ" sz="2400" dirty="0" err="1"/>
              <a:t>buy</a:t>
            </a:r>
            <a:r>
              <a:rPr lang="cs-CZ" sz="2400" dirty="0"/>
              <a:t>				</a:t>
            </a:r>
            <a:r>
              <a:rPr lang="cs-CZ" sz="2400" dirty="0" err="1" smtClean="0"/>
              <a:t>sell</a:t>
            </a:r>
            <a:endParaRPr lang="cs-CZ" sz="2400" dirty="0"/>
          </a:p>
          <a:p>
            <a:r>
              <a:rPr lang="cs-CZ" sz="2400" dirty="0" err="1"/>
              <a:t>find</a:t>
            </a:r>
            <a:r>
              <a:rPr lang="cs-CZ" sz="2400" dirty="0"/>
              <a:t>				</a:t>
            </a:r>
            <a:r>
              <a:rPr lang="cs-CZ" sz="2400" dirty="0" smtClean="0"/>
              <a:t>lose</a:t>
            </a:r>
            <a:endParaRPr lang="cs-CZ" sz="2400" dirty="0"/>
          </a:p>
          <a:p>
            <a:r>
              <a:rPr lang="cs-CZ" sz="2400" dirty="0"/>
              <a:t>open			</a:t>
            </a:r>
            <a:r>
              <a:rPr lang="cs-CZ" sz="2400" dirty="0" err="1" smtClean="0"/>
              <a:t>close</a:t>
            </a:r>
            <a:endParaRPr lang="cs-CZ" sz="2400" dirty="0"/>
          </a:p>
          <a:p>
            <a:r>
              <a:rPr lang="cs-CZ" sz="2400" dirty="0"/>
              <a:t>start				</a:t>
            </a:r>
            <a:r>
              <a:rPr lang="cs-CZ" sz="2400" dirty="0" smtClean="0"/>
              <a:t>stop</a:t>
            </a:r>
            <a:endParaRPr lang="cs-CZ" sz="2400" dirty="0"/>
          </a:p>
          <a:p>
            <a:pPr lvl="8"/>
            <a:endParaRPr lang="cs-CZ" sz="12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179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Past tense</a:t>
            </a:r>
            <a:endParaRPr lang="en-GB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err="1" smtClean="0"/>
              <a:t>win</a:t>
            </a:r>
            <a:r>
              <a:rPr lang="cs-CZ" sz="2800" dirty="0" smtClean="0"/>
              <a:t>		</a:t>
            </a:r>
            <a:r>
              <a:rPr lang="cs-CZ" sz="2800" dirty="0" err="1" smtClean="0"/>
              <a:t>won</a:t>
            </a:r>
            <a:r>
              <a:rPr lang="cs-CZ" sz="2800" dirty="0" smtClean="0"/>
              <a:t>		lose		</a:t>
            </a:r>
            <a:r>
              <a:rPr lang="cs-CZ" sz="2800" dirty="0" err="1" smtClean="0"/>
              <a:t>lost</a:t>
            </a:r>
            <a:endParaRPr lang="cs-CZ" sz="2800" dirty="0" smtClean="0"/>
          </a:p>
          <a:p>
            <a:r>
              <a:rPr lang="cs-CZ" sz="2800" dirty="0" err="1" smtClean="0"/>
              <a:t>Give</a:t>
            </a:r>
            <a:r>
              <a:rPr lang="cs-CZ" sz="2800" dirty="0" smtClean="0"/>
              <a:t>	</a:t>
            </a:r>
            <a:r>
              <a:rPr lang="cs-CZ" sz="2800" dirty="0" err="1" smtClean="0"/>
              <a:t>gave</a:t>
            </a:r>
            <a:r>
              <a:rPr lang="cs-CZ" sz="2800" dirty="0" smtClean="0"/>
              <a:t>		</a:t>
            </a:r>
            <a:r>
              <a:rPr lang="cs-CZ" sz="2800" dirty="0" err="1" smtClean="0"/>
              <a:t>get</a:t>
            </a:r>
            <a:r>
              <a:rPr lang="cs-CZ" sz="2800" dirty="0" smtClean="0"/>
              <a:t>		</a:t>
            </a:r>
            <a:r>
              <a:rPr lang="cs-CZ" sz="2800" dirty="0" err="1" smtClean="0"/>
              <a:t>got</a:t>
            </a:r>
            <a:endParaRPr lang="cs-CZ" sz="2800" dirty="0" smtClean="0"/>
          </a:p>
          <a:p>
            <a:r>
              <a:rPr lang="cs-CZ" sz="2800" dirty="0" err="1" smtClean="0"/>
              <a:t>Sit</a:t>
            </a:r>
            <a:r>
              <a:rPr lang="cs-CZ" sz="2800" dirty="0" smtClean="0"/>
              <a:t>		</a:t>
            </a:r>
            <a:r>
              <a:rPr lang="cs-CZ" sz="2800" dirty="0" err="1" smtClean="0"/>
              <a:t>sat</a:t>
            </a:r>
            <a:r>
              <a:rPr lang="cs-CZ" sz="2800" dirty="0" smtClean="0"/>
              <a:t>		</a:t>
            </a:r>
            <a:r>
              <a:rPr lang="cs-CZ" sz="2800" dirty="0" err="1" smtClean="0"/>
              <a:t>stand</a:t>
            </a:r>
            <a:r>
              <a:rPr lang="cs-CZ" sz="2800" dirty="0" smtClean="0"/>
              <a:t>		</a:t>
            </a:r>
            <a:r>
              <a:rPr lang="cs-CZ" sz="2800" dirty="0" err="1" smtClean="0"/>
              <a:t>stood</a:t>
            </a:r>
            <a:endParaRPr lang="cs-CZ" sz="2800" dirty="0" smtClean="0"/>
          </a:p>
          <a:p>
            <a:r>
              <a:rPr lang="cs-CZ" sz="2800" dirty="0" err="1" smtClean="0"/>
              <a:t>Leave</a:t>
            </a:r>
            <a:r>
              <a:rPr lang="cs-CZ" sz="2800" dirty="0" smtClean="0"/>
              <a:t>	</a:t>
            </a:r>
            <a:r>
              <a:rPr lang="cs-CZ" sz="2800" dirty="0" err="1" smtClean="0"/>
              <a:t>left</a:t>
            </a:r>
            <a:r>
              <a:rPr lang="cs-CZ" sz="2800" dirty="0" smtClean="0"/>
              <a:t>		</a:t>
            </a:r>
            <a:r>
              <a:rPr lang="cs-CZ" sz="2800" dirty="0" err="1" smtClean="0"/>
              <a:t>come</a:t>
            </a:r>
            <a:r>
              <a:rPr lang="cs-CZ" sz="2800" dirty="0" smtClean="0"/>
              <a:t>		</a:t>
            </a:r>
            <a:r>
              <a:rPr lang="cs-CZ" sz="2800" dirty="0" err="1" smtClean="0"/>
              <a:t>came</a:t>
            </a:r>
            <a:endParaRPr lang="cs-CZ" sz="2800" dirty="0" smtClean="0"/>
          </a:p>
          <a:p>
            <a:r>
              <a:rPr lang="cs-CZ" sz="2800" dirty="0" smtClean="0"/>
              <a:t>Smile	</a:t>
            </a:r>
            <a:r>
              <a:rPr lang="cs-CZ" sz="2800" dirty="0" err="1" smtClean="0"/>
              <a:t>smiled</a:t>
            </a:r>
            <a:r>
              <a:rPr lang="cs-CZ" sz="2800" dirty="0" smtClean="0"/>
              <a:t>	</a:t>
            </a:r>
            <a:r>
              <a:rPr lang="cs-CZ" sz="2800" dirty="0" err="1" smtClean="0"/>
              <a:t>cry</a:t>
            </a:r>
            <a:r>
              <a:rPr lang="cs-CZ" sz="2800" dirty="0" smtClean="0"/>
              <a:t>		</a:t>
            </a:r>
            <a:r>
              <a:rPr lang="cs-CZ" sz="2800" dirty="0" err="1" smtClean="0"/>
              <a:t>cried</a:t>
            </a:r>
            <a:endParaRPr lang="cs-CZ" sz="2800" dirty="0" smtClean="0"/>
          </a:p>
          <a:p>
            <a:r>
              <a:rPr lang="cs-CZ" sz="2800" dirty="0" smtClean="0"/>
              <a:t>Buy		</a:t>
            </a:r>
            <a:r>
              <a:rPr lang="cs-CZ" sz="2800" dirty="0" err="1" smtClean="0"/>
              <a:t>bought</a:t>
            </a:r>
            <a:r>
              <a:rPr lang="cs-CZ" sz="2800" dirty="0" smtClean="0"/>
              <a:t>	</a:t>
            </a:r>
            <a:r>
              <a:rPr lang="cs-CZ" sz="2800" dirty="0" err="1" smtClean="0"/>
              <a:t>sell</a:t>
            </a:r>
            <a:r>
              <a:rPr lang="cs-CZ" sz="2800" dirty="0" smtClean="0"/>
              <a:t>		sold</a:t>
            </a:r>
          </a:p>
          <a:p>
            <a:r>
              <a:rPr lang="cs-CZ" sz="2800" dirty="0" err="1" smtClean="0"/>
              <a:t>Find</a:t>
            </a:r>
            <a:r>
              <a:rPr lang="cs-CZ" sz="2800" dirty="0" smtClean="0"/>
              <a:t>	</a:t>
            </a:r>
            <a:r>
              <a:rPr lang="cs-CZ" sz="2800" dirty="0" err="1" smtClean="0"/>
              <a:t>found</a:t>
            </a:r>
            <a:r>
              <a:rPr lang="cs-CZ" sz="2800" dirty="0" smtClean="0"/>
              <a:t>		lose		</a:t>
            </a:r>
            <a:r>
              <a:rPr lang="cs-CZ" sz="2800" dirty="0" err="1" smtClean="0"/>
              <a:t>lost</a:t>
            </a:r>
            <a:endParaRPr lang="cs-CZ" sz="2800" dirty="0" smtClean="0"/>
          </a:p>
          <a:p>
            <a:r>
              <a:rPr lang="cs-CZ" sz="2800" dirty="0" smtClean="0"/>
              <a:t>Open	</a:t>
            </a:r>
            <a:r>
              <a:rPr lang="cs-CZ" sz="2800" dirty="0" err="1" smtClean="0"/>
              <a:t>opened</a:t>
            </a:r>
            <a:r>
              <a:rPr lang="cs-CZ" sz="2800" dirty="0" smtClean="0"/>
              <a:t>	</a:t>
            </a:r>
            <a:r>
              <a:rPr lang="cs-CZ" sz="2800" dirty="0" err="1" smtClean="0"/>
              <a:t>close</a:t>
            </a:r>
            <a:r>
              <a:rPr lang="cs-CZ" sz="2800" dirty="0" smtClean="0"/>
              <a:t>		</a:t>
            </a:r>
            <a:r>
              <a:rPr lang="cs-CZ" sz="2800" dirty="0" err="1" smtClean="0"/>
              <a:t>closed</a:t>
            </a:r>
            <a:endParaRPr lang="cs-CZ" sz="2800" dirty="0" smtClean="0"/>
          </a:p>
          <a:p>
            <a:r>
              <a:rPr lang="cs-CZ" sz="2800" dirty="0" smtClean="0"/>
              <a:t>Start	</a:t>
            </a:r>
            <a:r>
              <a:rPr lang="cs-CZ" sz="2800" dirty="0" err="1" smtClean="0"/>
              <a:t>started</a:t>
            </a:r>
            <a:r>
              <a:rPr lang="cs-CZ" sz="2800" dirty="0" smtClean="0"/>
              <a:t>	stop		</a:t>
            </a:r>
            <a:r>
              <a:rPr lang="cs-CZ" sz="2800" dirty="0" err="1" smtClean="0"/>
              <a:t>stopped</a:t>
            </a:r>
            <a:r>
              <a:rPr lang="cs-CZ" sz="2800" dirty="0" smtClean="0"/>
              <a:t>		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3834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citace</a:t>
            </a:r>
            <a:endParaRPr lang="en-GB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Snímek </a:t>
            </a:r>
            <a:r>
              <a:rPr lang="cs-CZ" dirty="0" smtClean="0"/>
              <a:t>č.3 </a:t>
            </a:r>
            <a:r>
              <a:rPr lang="cs-CZ" dirty="0"/>
              <a:t>: Otevřená galerie Microsoft </a:t>
            </a:r>
            <a:r>
              <a:rPr lang="cs-CZ" dirty="0" err="1"/>
              <a:t>office</a:t>
            </a:r>
            <a:endParaRPr lang="cs-CZ" dirty="0"/>
          </a:p>
          <a:p>
            <a:r>
              <a:rPr lang="cs-CZ" dirty="0" smtClean="0"/>
              <a:t>2012-01-05</a:t>
            </a:r>
            <a:endParaRPr lang="cs-CZ" dirty="0"/>
          </a:p>
          <a:p>
            <a:r>
              <a:rPr lang="cs-CZ" dirty="0"/>
              <a:t>Text je vytvořen autorem materiálu</a:t>
            </a:r>
          </a:p>
          <a:p>
            <a:pPr marL="0" indent="0">
              <a:buNone/>
            </a:pPr>
            <a:r>
              <a:rPr lang="cs-CZ" dirty="0"/>
              <a:t>    </a:t>
            </a:r>
            <a:r>
              <a:rPr lang="cs-CZ" dirty="0" smtClean="0"/>
              <a:t>2012-01-05</a:t>
            </a:r>
            <a:endParaRPr lang="cs-CZ" dirty="0"/>
          </a:p>
          <a:p>
            <a:r>
              <a:rPr lang="cs-CZ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488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106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Make opposites</vt:lpstr>
      <vt:lpstr>Make  comperative and superlative forms</vt:lpstr>
      <vt:lpstr>Make  comperative and superlative forms</vt:lpstr>
      <vt:lpstr>Find more words to these adjectives</vt:lpstr>
      <vt:lpstr>citace</vt:lpstr>
      <vt:lpstr>Match the opposites</vt:lpstr>
      <vt:lpstr>Opposites</vt:lpstr>
      <vt:lpstr>Past tense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08DK</dc:creator>
  <cp:lastModifiedBy>08DK</cp:lastModifiedBy>
  <cp:revision>32</cp:revision>
  <dcterms:created xsi:type="dcterms:W3CDTF">2012-05-11T10:04:42Z</dcterms:created>
  <dcterms:modified xsi:type="dcterms:W3CDTF">2012-06-11T21:57:00Z</dcterms:modified>
</cp:coreProperties>
</file>