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9" r:id="rId6"/>
    <p:sldId id="263" r:id="rId7"/>
    <p:sldId id="266" r:id="rId8"/>
    <p:sldId id="267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B0B14D6-400E-4FE6-A608-07B7993B9CA1}">
          <p14:sldIdLst>
            <p14:sldId id="257"/>
            <p14:sldId id="258"/>
            <p14:sldId id="259"/>
            <p14:sldId id="261"/>
            <p14:sldId id="269"/>
          </p14:sldIdLst>
        </p14:section>
        <p14:section name="Oddíl bez názvu" id="{3455FDA0-60F4-45DF-8F84-A79F1A028F2E}">
          <p14:sldIdLst>
            <p14:sldId id="263"/>
            <p14:sldId id="266"/>
            <p14:sldId id="267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VY_32_INOVACE_18_Angličtina </a:t>
          </a:r>
          <a:r>
            <a:rPr lang="cs-CZ" sz="2000" dirty="0" smtClean="0"/>
            <a:t>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Working</a:t>
          </a:r>
          <a:r>
            <a:rPr lang="cs-CZ" sz="2000" dirty="0" smtClean="0"/>
            <a:t> </a:t>
          </a:r>
          <a:r>
            <a:rPr lang="cs-CZ" sz="2000" dirty="0" err="1" smtClean="0"/>
            <a:t>with</a:t>
          </a:r>
          <a:r>
            <a:rPr lang="cs-CZ" sz="2000" dirty="0" smtClean="0"/>
            <a:t> </a:t>
          </a:r>
          <a:r>
            <a:rPr lang="cs-CZ" sz="2000" dirty="0" err="1" smtClean="0"/>
            <a:t>words</a:t>
          </a:r>
          <a:r>
            <a:rPr lang="cs-CZ" sz="2000" dirty="0" smtClean="0"/>
            <a:t> -</a:t>
          </a:r>
          <a:r>
            <a:rPr lang="cs-CZ" sz="2000" dirty="0" err="1" smtClean="0"/>
            <a:t>verbs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242CAB-C1AC-4E93-9D1D-F1B6CDB5C4D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37D5C58-F605-4DCD-B551-4CA083CD584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FA352A3-FCA0-46AF-AA7B-6F65EBA7DA2A}" type="presOf" srcId="{4C35D32F-0EAB-4CD7-82EE-45574DC2A586}" destId="{8BEBB6EC-1DAA-4CAC-8A25-BC0FCBD5DBD5}" srcOrd="0" destOrd="0" presId="urn:microsoft.com/office/officeart/2005/8/layout/target3"/>
    <dgm:cxn modelId="{107168CB-90A5-4340-A999-74D4CA0178E3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15CA84F-76CE-4B2D-9CA7-68E9F57654C2}" type="presOf" srcId="{D1B46980-6531-4606-95E6-44980827E919}" destId="{6140AFEC-043D-4C43-A2F9-D0F5331DF3A3}" srcOrd="0" destOrd="0" presId="urn:microsoft.com/office/officeart/2005/8/layout/target3"/>
    <dgm:cxn modelId="{51F6E28F-C18E-4F97-A03B-73B7C027433C}" type="presOf" srcId="{D8197B8C-B260-4A16-BDF4-0947B075E274}" destId="{25B08C86-7E15-44DC-BE7F-FFB55DD49D12}" srcOrd="0" destOrd="0" presId="urn:microsoft.com/office/officeart/2005/8/layout/target3"/>
    <dgm:cxn modelId="{C8EC91F3-08F6-4AF0-A029-888A7B032658}" type="presOf" srcId="{4C35D32F-0EAB-4CD7-82EE-45574DC2A586}" destId="{890E4F0B-2866-4A3F-A3C7-2A14B1797930}" srcOrd="1" destOrd="0" presId="urn:microsoft.com/office/officeart/2005/8/layout/target3"/>
    <dgm:cxn modelId="{3EC390F8-F1B2-48D0-8032-2060959DAEBE}" type="presOf" srcId="{B651F6E3-6281-48DB-9319-2AEAFDAE7572}" destId="{6BB5E863-4638-4E1D-BFDE-399D028AC4ED}" srcOrd="1" destOrd="0" presId="urn:microsoft.com/office/officeart/2005/8/layout/target3"/>
    <dgm:cxn modelId="{C817080B-2AD2-4BBA-96DA-4B482A4BECCC}" type="presOf" srcId="{D1B46980-6531-4606-95E6-44980827E919}" destId="{2BE915AB-18AA-4053-B92C-3BFC9ED204BB}" srcOrd="1" destOrd="0" presId="urn:microsoft.com/office/officeart/2005/8/layout/target3"/>
    <dgm:cxn modelId="{694C5E1D-A422-4A51-90C7-E31138AF136A}" type="presOf" srcId="{D1D4F407-5343-4D3F-B5B9-D407B03CAEB4}" destId="{D005CE8C-CC26-4C3E-AC11-E15060ECD759}" srcOrd="0" destOrd="0" presId="urn:microsoft.com/office/officeart/2005/8/layout/target3"/>
    <dgm:cxn modelId="{092373F5-C196-471D-A52D-CD59F6BB310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5FE78A1-652F-4B56-A16F-DA4A14A0040A}" type="presParOf" srcId="{333A1088-737F-45CB-B68E-254E46348037}" destId="{F5ABB229-8D3B-4694-996A-96F23CF14429}" srcOrd="0" destOrd="0" presId="urn:microsoft.com/office/officeart/2005/8/layout/target3"/>
    <dgm:cxn modelId="{93605C43-B3A2-4FD3-8F30-692B3CCCF025}" type="presParOf" srcId="{333A1088-737F-45CB-B68E-254E46348037}" destId="{F41139FD-01EE-4571-8B17-4FB00FC51163}" srcOrd="1" destOrd="0" presId="urn:microsoft.com/office/officeart/2005/8/layout/target3"/>
    <dgm:cxn modelId="{859E7BFF-0035-46F4-BAB1-A4B664229F9D}" type="presParOf" srcId="{333A1088-737F-45CB-B68E-254E46348037}" destId="{D005CE8C-CC26-4C3E-AC11-E15060ECD759}" srcOrd="2" destOrd="0" presId="urn:microsoft.com/office/officeart/2005/8/layout/target3"/>
    <dgm:cxn modelId="{38F4BCF4-4723-4DCA-93FB-1AD543EB558F}" type="presParOf" srcId="{333A1088-737F-45CB-B68E-254E46348037}" destId="{2C702D82-9B77-49B7-9568-BB8EB47C3372}" srcOrd="3" destOrd="0" presId="urn:microsoft.com/office/officeart/2005/8/layout/target3"/>
    <dgm:cxn modelId="{8CB88365-9EC3-461E-BA28-A4F7A1C64F6C}" type="presParOf" srcId="{333A1088-737F-45CB-B68E-254E46348037}" destId="{A52A0455-90FF-4808-ABD0-F02540D31D5A}" srcOrd="4" destOrd="0" presId="urn:microsoft.com/office/officeart/2005/8/layout/target3"/>
    <dgm:cxn modelId="{6C4FCAB5-762C-4DD4-880D-B8AD9BB4323B}" type="presParOf" srcId="{333A1088-737F-45CB-B68E-254E46348037}" destId="{6140AFEC-043D-4C43-A2F9-D0F5331DF3A3}" srcOrd="5" destOrd="0" presId="urn:microsoft.com/office/officeart/2005/8/layout/target3"/>
    <dgm:cxn modelId="{BB39E230-09CA-4C7C-9CA8-5156883A3099}" type="presParOf" srcId="{333A1088-737F-45CB-B68E-254E46348037}" destId="{9358AC05-5D7D-4327-9F80-1AD486AEA664}" srcOrd="6" destOrd="0" presId="urn:microsoft.com/office/officeart/2005/8/layout/target3"/>
    <dgm:cxn modelId="{DBCFA714-AA51-4E9A-A819-E361FAA23AFA}" type="presParOf" srcId="{333A1088-737F-45CB-B68E-254E46348037}" destId="{313FC574-E1CD-4FB4-B054-0B805CE0447D}" srcOrd="7" destOrd="0" presId="urn:microsoft.com/office/officeart/2005/8/layout/target3"/>
    <dgm:cxn modelId="{11C6210B-5DDC-41A8-B644-1EA41588781F}" type="presParOf" srcId="{333A1088-737F-45CB-B68E-254E46348037}" destId="{619D679B-A015-4ECF-8348-D1034C574F40}" srcOrd="8" destOrd="0" presId="urn:microsoft.com/office/officeart/2005/8/layout/target3"/>
    <dgm:cxn modelId="{A5699E2C-3997-4363-9510-C61F907AE194}" type="presParOf" srcId="{333A1088-737F-45CB-B68E-254E46348037}" destId="{322283A8-4A27-4CDA-BAE3-F381106A9174}" srcOrd="9" destOrd="0" presId="urn:microsoft.com/office/officeart/2005/8/layout/target3"/>
    <dgm:cxn modelId="{EDBA7759-88C6-4736-B90A-2216F18D9E38}" type="presParOf" srcId="{333A1088-737F-45CB-B68E-254E46348037}" destId="{FFC9F71D-1B4F-4AD9-A4A6-86ADEFC8AF5C}" srcOrd="10" destOrd="0" presId="urn:microsoft.com/office/officeart/2005/8/layout/target3"/>
    <dgm:cxn modelId="{815AC471-87A9-4C5A-BF64-2D43ABC5293B}" type="presParOf" srcId="{333A1088-737F-45CB-B68E-254E46348037}" destId="{25B08C86-7E15-44DC-BE7F-FFB55DD49D12}" srcOrd="11" destOrd="0" presId="urn:microsoft.com/office/officeart/2005/8/layout/target3"/>
    <dgm:cxn modelId="{25FE06B1-25A0-4E7D-A205-B2865871D2AE}" type="presParOf" srcId="{333A1088-737F-45CB-B68E-254E46348037}" destId="{76644BE8-9D7C-4C09-B250-3D10AF48CBB7}" srcOrd="12" destOrd="0" presId="urn:microsoft.com/office/officeart/2005/8/layout/target3"/>
    <dgm:cxn modelId="{083A94C6-ADDC-4FA7-B4A9-5D9158672825}" type="presParOf" srcId="{333A1088-737F-45CB-B68E-254E46348037}" destId="{EE85B701-7295-41C0-BA7A-34D3756A2AE6}" srcOrd="13" destOrd="0" presId="urn:microsoft.com/office/officeart/2005/8/layout/target3"/>
    <dgm:cxn modelId="{79CA1026-2AD3-4D35-BEE6-30AE6DE6BA34}" type="presParOf" srcId="{333A1088-737F-45CB-B68E-254E46348037}" destId="{8BEBB6EC-1DAA-4CAC-8A25-BC0FCBD5DBD5}" srcOrd="14" destOrd="0" presId="urn:microsoft.com/office/officeart/2005/8/layout/target3"/>
    <dgm:cxn modelId="{71874EB8-910F-4DF3-A52F-3482C4B91308}" type="presParOf" srcId="{333A1088-737F-45CB-B68E-254E46348037}" destId="{AED2198E-93D5-4001-81B4-73124B309672}" srcOrd="15" destOrd="0" presId="urn:microsoft.com/office/officeart/2005/8/layout/target3"/>
    <dgm:cxn modelId="{CEEF3AB3-376B-4094-A145-E692C22CDD48}" type="presParOf" srcId="{333A1088-737F-45CB-B68E-254E46348037}" destId="{2BE915AB-18AA-4053-B92C-3BFC9ED204BB}" srcOrd="16" destOrd="0" presId="urn:microsoft.com/office/officeart/2005/8/layout/target3"/>
    <dgm:cxn modelId="{ED20C66D-B7B8-437E-ACA7-0BC52D9667BD}" type="presParOf" srcId="{333A1088-737F-45CB-B68E-254E46348037}" destId="{6BB5E863-4638-4E1D-BFDE-399D028AC4ED}" srcOrd="17" destOrd="0" presId="urn:microsoft.com/office/officeart/2005/8/layout/target3"/>
    <dgm:cxn modelId="{10305E4B-E098-4EBE-9AFF-171D5C98202C}" type="presParOf" srcId="{333A1088-737F-45CB-B68E-254E46348037}" destId="{5A5FFA88-C948-4069-8E93-59FA12366E83}" srcOrd="18" destOrd="0" presId="urn:microsoft.com/office/officeart/2005/8/layout/target3"/>
    <dgm:cxn modelId="{F9BA7FC3-6640-45CD-93C9-074E660121C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VY_32_INOVACE_18_Angličtina </a:t>
          </a:r>
          <a:r>
            <a:rPr lang="cs-CZ" sz="2000" kern="1200" dirty="0" smtClean="0"/>
            <a:t>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Working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with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words</a:t>
          </a:r>
          <a:r>
            <a:rPr lang="cs-CZ" sz="2000" kern="1200" dirty="0" smtClean="0"/>
            <a:t> -</a:t>
          </a:r>
          <a:r>
            <a:rPr lang="cs-CZ" sz="2000" kern="1200" dirty="0" err="1" smtClean="0"/>
            <a:t>verbs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152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7851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272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546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179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323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983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437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6730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29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61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25A8E2-60DC-48B7-BFF6-B34C811EAA56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B657A-1E93-4081-8DE4-81B6187D2D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004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336057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12810106"/>
              </p:ext>
            </p:extLst>
          </p:nvPr>
        </p:nvGraphicFramePr>
        <p:xfrm>
          <a:off x="685800" y="202740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548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Žáci pracují se slovesy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-spojují na tabuli do dvojice slovesa s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opačným významem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určují minulý čas těchto sloves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podle daných obrázků tvoří věty v minulém čase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- věty zapisují do cvičných sešitů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61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Match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the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opposites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win</a:t>
            </a:r>
            <a:r>
              <a:rPr lang="cs-CZ" sz="2400" dirty="0" smtClean="0"/>
              <a:t>				</a:t>
            </a:r>
            <a:r>
              <a:rPr lang="cs-CZ" sz="2400" dirty="0" err="1" smtClean="0"/>
              <a:t>hate</a:t>
            </a:r>
            <a:endParaRPr lang="cs-CZ" sz="2400" dirty="0" smtClean="0"/>
          </a:p>
          <a:p>
            <a:r>
              <a:rPr lang="cs-CZ" sz="2400" dirty="0" err="1"/>
              <a:t>g</a:t>
            </a:r>
            <a:r>
              <a:rPr lang="cs-CZ" sz="2400" dirty="0" err="1" smtClean="0"/>
              <a:t>ive</a:t>
            </a:r>
            <a:r>
              <a:rPr lang="cs-CZ" sz="2400" dirty="0" smtClean="0"/>
              <a:t>				</a:t>
            </a:r>
            <a:r>
              <a:rPr lang="cs-CZ" sz="2400" dirty="0" err="1" smtClean="0"/>
              <a:t>ask</a:t>
            </a:r>
            <a:endParaRPr lang="cs-CZ" sz="2400" dirty="0" smtClean="0"/>
          </a:p>
          <a:p>
            <a:r>
              <a:rPr lang="cs-CZ" sz="2400" dirty="0" err="1"/>
              <a:t>s</a:t>
            </a:r>
            <a:r>
              <a:rPr lang="cs-CZ" sz="2400" dirty="0" err="1" smtClean="0"/>
              <a:t>it</a:t>
            </a:r>
            <a:r>
              <a:rPr lang="cs-CZ" sz="2400" dirty="0" smtClean="0"/>
              <a:t>				lose</a:t>
            </a:r>
          </a:p>
          <a:p>
            <a:r>
              <a:rPr lang="cs-CZ" sz="2400" dirty="0" err="1"/>
              <a:t>l</a:t>
            </a:r>
            <a:r>
              <a:rPr lang="cs-CZ" sz="2400" dirty="0" err="1" smtClean="0"/>
              <a:t>eave</a:t>
            </a:r>
            <a:r>
              <a:rPr lang="cs-CZ" sz="2400" dirty="0" smtClean="0"/>
              <a:t>			</a:t>
            </a:r>
            <a:r>
              <a:rPr lang="cs-CZ" sz="2400" dirty="0" err="1" smtClean="0"/>
              <a:t>get</a:t>
            </a:r>
            <a:endParaRPr lang="cs-CZ" sz="2400" dirty="0" smtClean="0"/>
          </a:p>
          <a:p>
            <a:r>
              <a:rPr lang="cs-CZ" sz="2400" dirty="0" err="1" smtClean="0"/>
              <a:t>answer</a:t>
            </a:r>
            <a:r>
              <a:rPr lang="cs-CZ" sz="2400" dirty="0" smtClean="0"/>
              <a:t>			</a:t>
            </a:r>
            <a:r>
              <a:rPr lang="cs-CZ" sz="2400" dirty="0" err="1" smtClean="0"/>
              <a:t>come</a:t>
            </a:r>
            <a:endParaRPr lang="cs-CZ" sz="2400" dirty="0" smtClean="0"/>
          </a:p>
          <a:p>
            <a:r>
              <a:rPr lang="cs-CZ" sz="2400" dirty="0" smtClean="0"/>
              <a:t>smile			</a:t>
            </a:r>
            <a:r>
              <a:rPr lang="cs-CZ" sz="2400" dirty="0" err="1" smtClean="0"/>
              <a:t>sell</a:t>
            </a:r>
            <a:endParaRPr lang="cs-CZ" sz="2400" dirty="0" smtClean="0"/>
          </a:p>
          <a:p>
            <a:r>
              <a:rPr lang="cs-CZ" sz="2400" dirty="0" err="1"/>
              <a:t>b</a:t>
            </a:r>
            <a:r>
              <a:rPr lang="cs-CZ" sz="2400" dirty="0" err="1" smtClean="0"/>
              <a:t>uy</a:t>
            </a:r>
            <a:r>
              <a:rPr lang="cs-CZ" sz="2400" dirty="0" smtClean="0"/>
              <a:t>				</a:t>
            </a:r>
            <a:r>
              <a:rPr lang="cs-CZ" sz="2400" dirty="0" err="1" smtClean="0"/>
              <a:t>cry</a:t>
            </a:r>
            <a:endParaRPr lang="cs-CZ" sz="2400" dirty="0" smtClean="0"/>
          </a:p>
          <a:p>
            <a:r>
              <a:rPr lang="cs-CZ" sz="2400" dirty="0" err="1" smtClean="0"/>
              <a:t>find</a:t>
            </a:r>
            <a:r>
              <a:rPr lang="cs-CZ" sz="2400" dirty="0" smtClean="0"/>
              <a:t>				stop</a:t>
            </a:r>
          </a:p>
          <a:p>
            <a:r>
              <a:rPr lang="cs-CZ" sz="2400" dirty="0" smtClean="0"/>
              <a:t>open			</a:t>
            </a:r>
            <a:r>
              <a:rPr lang="cs-CZ" sz="2400" dirty="0" err="1" smtClean="0"/>
              <a:t>stand</a:t>
            </a:r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tart				</a:t>
            </a:r>
            <a:r>
              <a:rPr lang="cs-CZ" sz="2400" dirty="0" err="1" smtClean="0"/>
              <a:t>close</a:t>
            </a:r>
            <a:endParaRPr lang="cs-CZ" sz="2400" dirty="0" smtClean="0"/>
          </a:p>
          <a:p>
            <a:pPr lvl="8"/>
            <a:endParaRPr lang="cs-CZ" sz="12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83017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00B0F0"/>
                </a:solidFill>
              </a:rPr>
              <a:t>Opposites</a:t>
            </a:r>
            <a:endParaRPr lang="en-GB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err="1"/>
              <a:t>win</a:t>
            </a:r>
            <a:r>
              <a:rPr lang="cs-CZ" sz="2400" dirty="0"/>
              <a:t>				</a:t>
            </a:r>
            <a:r>
              <a:rPr lang="cs-CZ" sz="2400" dirty="0" smtClean="0"/>
              <a:t>lose</a:t>
            </a:r>
            <a:endParaRPr lang="cs-CZ" sz="2400" dirty="0"/>
          </a:p>
          <a:p>
            <a:r>
              <a:rPr lang="cs-CZ" sz="2400" dirty="0" err="1"/>
              <a:t>give</a:t>
            </a:r>
            <a:r>
              <a:rPr lang="cs-CZ" sz="2400" dirty="0"/>
              <a:t>				</a:t>
            </a:r>
            <a:r>
              <a:rPr lang="cs-CZ" sz="2400" dirty="0" err="1" smtClean="0"/>
              <a:t>get</a:t>
            </a:r>
            <a:endParaRPr lang="cs-CZ" sz="2400" dirty="0"/>
          </a:p>
          <a:p>
            <a:r>
              <a:rPr lang="cs-CZ" sz="2400" dirty="0" err="1"/>
              <a:t>sit</a:t>
            </a:r>
            <a:r>
              <a:rPr lang="cs-CZ" sz="2400" dirty="0"/>
              <a:t>				</a:t>
            </a:r>
            <a:r>
              <a:rPr lang="cs-CZ" sz="2400" dirty="0" err="1" smtClean="0"/>
              <a:t>stand</a:t>
            </a:r>
            <a:endParaRPr lang="cs-CZ" sz="2400" dirty="0"/>
          </a:p>
          <a:p>
            <a:r>
              <a:rPr lang="cs-CZ" sz="2400" dirty="0" err="1"/>
              <a:t>leave</a:t>
            </a:r>
            <a:r>
              <a:rPr lang="cs-CZ" sz="2400" dirty="0"/>
              <a:t>			</a:t>
            </a:r>
            <a:r>
              <a:rPr lang="cs-CZ" sz="2400" dirty="0" err="1" smtClean="0"/>
              <a:t>come</a:t>
            </a:r>
            <a:endParaRPr lang="cs-CZ" sz="2400" dirty="0"/>
          </a:p>
          <a:p>
            <a:r>
              <a:rPr lang="cs-CZ" sz="2400" dirty="0" err="1"/>
              <a:t>answer</a:t>
            </a:r>
            <a:r>
              <a:rPr lang="cs-CZ" sz="2400" dirty="0"/>
              <a:t>			</a:t>
            </a:r>
            <a:r>
              <a:rPr lang="cs-CZ" sz="2400" dirty="0" err="1" smtClean="0"/>
              <a:t>ask</a:t>
            </a:r>
            <a:endParaRPr lang="cs-CZ" sz="2400" dirty="0"/>
          </a:p>
          <a:p>
            <a:r>
              <a:rPr lang="cs-CZ" sz="2400" dirty="0"/>
              <a:t>smile			</a:t>
            </a:r>
            <a:r>
              <a:rPr lang="cs-CZ" sz="2400" dirty="0" err="1" smtClean="0"/>
              <a:t>cry</a:t>
            </a:r>
            <a:endParaRPr lang="cs-CZ" sz="2400" dirty="0"/>
          </a:p>
          <a:p>
            <a:r>
              <a:rPr lang="cs-CZ" sz="2400" dirty="0" err="1"/>
              <a:t>buy</a:t>
            </a:r>
            <a:r>
              <a:rPr lang="cs-CZ" sz="2400" dirty="0"/>
              <a:t>				</a:t>
            </a:r>
            <a:r>
              <a:rPr lang="cs-CZ" sz="2400" dirty="0" err="1" smtClean="0"/>
              <a:t>sell</a:t>
            </a:r>
            <a:endParaRPr lang="cs-CZ" sz="2400" dirty="0"/>
          </a:p>
          <a:p>
            <a:r>
              <a:rPr lang="cs-CZ" sz="2400" dirty="0" err="1"/>
              <a:t>find</a:t>
            </a:r>
            <a:r>
              <a:rPr lang="cs-CZ" sz="2400" dirty="0"/>
              <a:t>				</a:t>
            </a:r>
            <a:r>
              <a:rPr lang="cs-CZ" sz="2400" dirty="0" smtClean="0"/>
              <a:t>lose</a:t>
            </a:r>
            <a:endParaRPr lang="cs-CZ" sz="2400" dirty="0"/>
          </a:p>
          <a:p>
            <a:r>
              <a:rPr lang="cs-CZ" sz="2400" dirty="0"/>
              <a:t>open			</a:t>
            </a:r>
            <a:r>
              <a:rPr lang="cs-CZ" sz="2400" dirty="0" err="1" smtClean="0"/>
              <a:t>close</a:t>
            </a:r>
            <a:endParaRPr lang="cs-CZ" sz="2400" dirty="0"/>
          </a:p>
          <a:p>
            <a:r>
              <a:rPr lang="cs-CZ" sz="2400" dirty="0"/>
              <a:t>start				</a:t>
            </a:r>
            <a:r>
              <a:rPr lang="cs-CZ" sz="2400" dirty="0" smtClean="0"/>
              <a:t>stop</a:t>
            </a:r>
            <a:endParaRPr lang="cs-CZ" sz="2400" dirty="0"/>
          </a:p>
          <a:p>
            <a:pPr lvl="8"/>
            <a:endParaRPr lang="cs-CZ" sz="12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36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Make past tense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win</a:t>
            </a:r>
            <a:r>
              <a:rPr lang="cs-CZ" sz="2800" dirty="0" smtClean="0"/>
              <a:t>				lose		</a:t>
            </a:r>
          </a:p>
          <a:p>
            <a:r>
              <a:rPr lang="cs-CZ" sz="2800" dirty="0" err="1" smtClean="0"/>
              <a:t>Give</a:t>
            </a:r>
            <a:r>
              <a:rPr lang="cs-CZ" sz="2800" dirty="0" smtClean="0"/>
              <a:t>			</a:t>
            </a:r>
            <a:r>
              <a:rPr lang="cs-CZ" sz="2800" dirty="0" err="1" smtClean="0"/>
              <a:t>get</a:t>
            </a:r>
            <a:r>
              <a:rPr lang="cs-CZ" sz="2800" dirty="0" smtClean="0"/>
              <a:t>		</a:t>
            </a:r>
          </a:p>
          <a:p>
            <a:r>
              <a:rPr lang="cs-CZ" sz="2800" dirty="0" err="1" smtClean="0"/>
              <a:t>Sit</a:t>
            </a:r>
            <a:r>
              <a:rPr lang="cs-CZ" sz="2800" dirty="0" smtClean="0"/>
              <a:t>				</a:t>
            </a:r>
            <a:r>
              <a:rPr lang="cs-CZ" sz="2800" dirty="0" err="1" smtClean="0"/>
              <a:t>stand</a:t>
            </a:r>
            <a:r>
              <a:rPr lang="cs-CZ" sz="2800" dirty="0" smtClean="0"/>
              <a:t>		</a:t>
            </a:r>
          </a:p>
          <a:p>
            <a:r>
              <a:rPr lang="cs-CZ" sz="2800" dirty="0" err="1" smtClean="0"/>
              <a:t>Leave</a:t>
            </a:r>
            <a:r>
              <a:rPr lang="cs-CZ" sz="2800" dirty="0" smtClean="0"/>
              <a:t>			</a:t>
            </a:r>
            <a:r>
              <a:rPr lang="cs-CZ" sz="2800" dirty="0" err="1" smtClean="0"/>
              <a:t>come</a:t>
            </a:r>
            <a:r>
              <a:rPr lang="cs-CZ" sz="2800" dirty="0" smtClean="0"/>
              <a:t>		</a:t>
            </a:r>
          </a:p>
          <a:p>
            <a:r>
              <a:rPr lang="cs-CZ" sz="2800" dirty="0" smtClean="0"/>
              <a:t>Smile			</a:t>
            </a:r>
            <a:r>
              <a:rPr lang="cs-CZ" sz="2800" dirty="0" err="1" smtClean="0"/>
              <a:t>cry</a:t>
            </a:r>
            <a:r>
              <a:rPr lang="cs-CZ" sz="2800" dirty="0" smtClean="0"/>
              <a:t>		</a:t>
            </a:r>
          </a:p>
          <a:p>
            <a:r>
              <a:rPr lang="cs-CZ" sz="2800" dirty="0" smtClean="0"/>
              <a:t>Buy			           </a:t>
            </a:r>
            <a:r>
              <a:rPr lang="cs-CZ" sz="2800" dirty="0" err="1" smtClean="0"/>
              <a:t>sell</a:t>
            </a:r>
            <a:r>
              <a:rPr lang="cs-CZ" sz="2800" dirty="0" smtClean="0"/>
              <a:t>		</a:t>
            </a:r>
          </a:p>
          <a:p>
            <a:r>
              <a:rPr lang="cs-CZ" sz="2800" dirty="0" err="1" smtClean="0"/>
              <a:t>Find</a:t>
            </a:r>
            <a:r>
              <a:rPr lang="cs-CZ" sz="2800" dirty="0" smtClean="0"/>
              <a:t>			lose		</a:t>
            </a:r>
          </a:p>
          <a:p>
            <a:r>
              <a:rPr lang="cs-CZ" sz="2800" dirty="0" smtClean="0"/>
              <a:t>Open	             	</a:t>
            </a:r>
            <a:r>
              <a:rPr lang="cs-CZ" sz="2800" dirty="0" err="1" smtClean="0"/>
              <a:t>close</a:t>
            </a:r>
            <a:r>
              <a:rPr lang="cs-CZ" sz="2800" dirty="0" smtClean="0"/>
              <a:t>		</a:t>
            </a:r>
          </a:p>
          <a:p>
            <a:r>
              <a:rPr lang="cs-CZ" sz="2800" dirty="0" smtClean="0"/>
              <a:t>Start	             	stop				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756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</a:rPr>
              <a:t>Past tense</a:t>
            </a:r>
            <a:endParaRPr lang="en-GB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win</a:t>
            </a:r>
            <a:r>
              <a:rPr lang="cs-CZ" sz="2800" dirty="0" smtClean="0"/>
              <a:t>		</a:t>
            </a:r>
            <a:r>
              <a:rPr lang="cs-CZ" sz="2800" dirty="0" err="1" smtClean="0"/>
              <a:t>won</a:t>
            </a:r>
            <a:r>
              <a:rPr lang="cs-CZ" sz="2800" dirty="0" smtClean="0"/>
              <a:t>		lose		</a:t>
            </a:r>
            <a:r>
              <a:rPr lang="cs-CZ" sz="2800" dirty="0" err="1" smtClean="0"/>
              <a:t>lost</a:t>
            </a:r>
            <a:endParaRPr lang="cs-CZ" sz="2800" dirty="0" smtClean="0"/>
          </a:p>
          <a:p>
            <a:r>
              <a:rPr lang="cs-CZ" sz="2800" dirty="0" err="1" smtClean="0"/>
              <a:t>Give</a:t>
            </a:r>
            <a:r>
              <a:rPr lang="cs-CZ" sz="2800" dirty="0" smtClean="0"/>
              <a:t>	</a:t>
            </a:r>
            <a:r>
              <a:rPr lang="cs-CZ" sz="2800" dirty="0" err="1" smtClean="0"/>
              <a:t>gave</a:t>
            </a:r>
            <a:r>
              <a:rPr lang="cs-CZ" sz="2800" dirty="0" smtClean="0"/>
              <a:t>		</a:t>
            </a:r>
            <a:r>
              <a:rPr lang="cs-CZ" sz="2800" dirty="0" err="1" smtClean="0"/>
              <a:t>get</a:t>
            </a:r>
            <a:r>
              <a:rPr lang="cs-CZ" sz="2800" dirty="0" smtClean="0"/>
              <a:t>		</a:t>
            </a:r>
            <a:r>
              <a:rPr lang="cs-CZ" sz="2800" dirty="0" err="1" smtClean="0"/>
              <a:t>got</a:t>
            </a:r>
            <a:endParaRPr lang="cs-CZ" sz="2800" dirty="0" smtClean="0"/>
          </a:p>
          <a:p>
            <a:r>
              <a:rPr lang="cs-CZ" sz="2800" dirty="0" err="1" smtClean="0"/>
              <a:t>Sit</a:t>
            </a:r>
            <a:r>
              <a:rPr lang="cs-CZ" sz="2800" dirty="0" smtClean="0"/>
              <a:t>		</a:t>
            </a:r>
            <a:r>
              <a:rPr lang="cs-CZ" sz="2800" dirty="0" err="1" smtClean="0"/>
              <a:t>sat</a:t>
            </a:r>
            <a:r>
              <a:rPr lang="cs-CZ" sz="2800" dirty="0" smtClean="0"/>
              <a:t>		</a:t>
            </a:r>
            <a:r>
              <a:rPr lang="cs-CZ" sz="2800" dirty="0" err="1" smtClean="0"/>
              <a:t>stand</a:t>
            </a:r>
            <a:r>
              <a:rPr lang="cs-CZ" sz="2800" dirty="0" smtClean="0"/>
              <a:t>		</a:t>
            </a:r>
            <a:r>
              <a:rPr lang="cs-CZ" sz="2800" dirty="0" err="1" smtClean="0"/>
              <a:t>stood</a:t>
            </a:r>
            <a:endParaRPr lang="cs-CZ" sz="2800" dirty="0" smtClean="0"/>
          </a:p>
          <a:p>
            <a:r>
              <a:rPr lang="cs-CZ" sz="2800" dirty="0" err="1" smtClean="0"/>
              <a:t>Leave</a:t>
            </a:r>
            <a:r>
              <a:rPr lang="cs-CZ" sz="2800" dirty="0" smtClean="0"/>
              <a:t>	</a:t>
            </a:r>
            <a:r>
              <a:rPr lang="cs-CZ" sz="2800" dirty="0" err="1" smtClean="0"/>
              <a:t>left</a:t>
            </a:r>
            <a:r>
              <a:rPr lang="cs-CZ" sz="2800" dirty="0" smtClean="0"/>
              <a:t>		</a:t>
            </a:r>
            <a:r>
              <a:rPr lang="cs-CZ" sz="2800" dirty="0" err="1" smtClean="0"/>
              <a:t>come</a:t>
            </a:r>
            <a:r>
              <a:rPr lang="cs-CZ" sz="2800" dirty="0" smtClean="0"/>
              <a:t>		</a:t>
            </a:r>
            <a:r>
              <a:rPr lang="cs-CZ" sz="2800" dirty="0" err="1" smtClean="0"/>
              <a:t>came</a:t>
            </a:r>
            <a:endParaRPr lang="cs-CZ" sz="2800" dirty="0" smtClean="0"/>
          </a:p>
          <a:p>
            <a:r>
              <a:rPr lang="cs-CZ" sz="2800" dirty="0" smtClean="0"/>
              <a:t>Smile	</a:t>
            </a:r>
            <a:r>
              <a:rPr lang="cs-CZ" sz="2800" dirty="0" err="1" smtClean="0"/>
              <a:t>smiled</a:t>
            </a:r>
            <a:r>
              <a:rPr lang="cs-CZ" sz="2800" dirty="0" smtClean="0"/>
              <a:t>	</a:t>
            </a:r>
            <a:r>
              <a:rPr lang="cs-CZ" sz="2800" dirty="0" err="1" smtClean="0"/>
              <a:t>cry</a:t>
            </a:r>
            <a:r>
              <a:rPr lang="cs-CZ" sz="2800" dirty="0" smtClean="0"/>
              <a:t>		</a:t>
            </a:r>
            <a:r>
              <a:rPr lang="cs-CZ" sz="2800" dirty="0" err="1" smtClean="0"/>
              <a:t>cried</a:t>
            </a:r>
            <a:endParaRPr lang="cs-CZ" sz="2800" dirty="0" smtClean="0"/>
          </a:p>
          <a:p>
            <a:r>
              <a:rPr lang="cs-CZ" sz="2800" dirty="0" smtClean="0"/>
              <a:t>Buy		</a:t>
            </a:r>
            <a:r>
              <a:rPr lang="cs-CZ" sz="2800" dirty="0" err="1" smtClean="0"/>
              <a:t>bought</a:t>
            </a:r>
            <a:r>
              <a:rPr lang="cs-CZ" sz="2800" dirty="0" smtClean="0"/>
              <a:t>	</a:t>
            </a:r>
            <a:r>
              <a:rPr lang="cs-CZ" sz="2800" dirty="0" err="1" smtClean="0"/>
              <a:t>sell</a:t>
            </a:r>
            <a:r>
              <a:rPr lang="cs-CZ" sz="2800" dirty="0" smtClean="0"/>
              <a:t>		sold</a:t>
            </a:r>
          </a:p>
          <a:p>
            <a:r>
              <a:rPr lang="cs-CZ" sz="2800" dirty="0" err="1" smtClean="0"/>
              <a:t>Find</a:t>
            </a:r>
            <a:r>
              <a:rPr lang="cs-CZ" sz="2800" dirty="0" smtClean="0"/>
              <a:t>	</a:t>
            </a:r>
            <a:r>
              <a:rPr lang="cs-CZ" sz="2800" dirty="0" err="1" smtClean="0"/>
              <a:t>found</a:t>
            </a:r>
            <a:r>
              <a:rPr lang="cs-CZ" sz="2800" dirty="0" smtClean="0"/>
              <a:t>		lose		</a:t>
            </a:r>
            <a:r>
              <a:rPr lang="cs-CZ" sz="2800" dirty="0" err="1" smtClean="0"/>
              <a:t>lost</a:t>
            </a:r>
            <a:endParaRPr lang="cs-CZ" sz="2800" dirty="0" smtClean="0"/>
          </a:p>
          <a:p>
            <a:r>
              <a:rPr lang="cs-CZ" sz="2800" dirty="0" smtClean="0"/>
              <a:t>Open	</a:t>
            </a:r>
            <a:r>
              <a:rPr lang="cs-CZ" sz="2800" dirty="0" err="1" smtClean="0"/>
              <a:t>opened</a:t>
            </a:r>
            <a:r>
              <a:rPr lang="cs-CZ" sz="2800" dirty="0" smtClean="0"/>
              <a:t>	</a:t>
            </a:r>
            <a:r>
              <a:rPr lang="cs-CZ" sz="2800" dirty="0" err="1" smtClean="0"/>
              <a:t>close</a:t>
            </a:r>
            <a:r>
              <a:rPr lang="cs-CZ" sz="2800" dirty="0" smtClean="0"/>
              <a:t>		</a:t>
            </a:r>
            <a:r>
              <a:rPr lang="cs-CZ" sz="2800" dirty="0" err="1" smtClean="0"/>
              <a:t>closed</a:t>
            </a:r>
            <a:endParaRPr lang="cs-CZ" sz="2800" dirty="0" smtClean="0"/>
          </a:p>
          <a:p>
            <a:r>
              <a:rPr lang="cs-CZ" sz="2800" dirty="0" smtClean="0"/>
              <a:t>Start	</a:t>
            </a:r>
            <a:r>
              <a:rPr lang="cs-CZ" sz="2800" dirty="0" err="1" smtClean="0"/>
              <a:t>started</a:t>
            </a:r>
            <a:r>
              <a:rPr lang="cs-CZ" sz="2800" dirty="0" smtClean="0"/>
              <a:t>	stop		</a:t>
            </a:r>
            <a:r>
              <a:rPr lang="cs-CZ" sz="2800" dirty="0" err="1" smtClean="0"/>
              <a:t>stopped</a:t>
            </a:r>
            <a:r>
              <a:rPr lang="cs-CZ" sz="2800" dirty="0" smtClean="0"/>
              <a:t>		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4488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did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do </a:t>
            </a:r>
            <a:r>
              <a:rPr lang="cs-CZ" dirty="0" err="1" smtClean="0"/>
              <a:t>yesterday</a:t>
            </a:r>
            <a:r>
              <a:rPr lang="cs-CZ" dirty="0" smtClean="0"/>
              <a:t>?</a:t>
            </a:r>
            <a:endParaRPr lang="en-GB" dirty="0"/>
          </a:p>
        </p:txBody>
      </p:sp>
      <p:pic>
        <p:nvPicPr>
          <p:cNvPr id="1031" name="Picture 7" descr="C:\Users\08DK\AppData\Local\Microsoft\Windows\Temporary Internet Files\Content.IE5\RZ4MEH2J\MC9000561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1928470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K\AppData\Local\Microsoft\Windows\Temporary Internet Files\Content.IE5\FZPTOPAJ\MC90041091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5533" y="4412812"/>
            <a:ext cx="1378396" cy="1169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DK\AppData\Local\Microsoft\Windows\Temporary Internet Files\Content.IE5\RZ4MEH2J\MC9004415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491" y="3301238"/>
            <a:ext cx="1088433" cy="84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DK\AppData\Local\Microsoft\Windows\Temporary Internet Files\Content.IE5\RZ4MEH2J\MC9004415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86191"/>
            <a:ext cx="1841500" cy="1435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08DK\AppData\Local\Microsoft\Windows\Temporary Internet Files\Content.IE5\FZPTOPAJ\MP9004308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498" y="4653136"/>
            <a:ext cx="1196951" cy="180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DK\AppData\Local\Microsoft\Windows\Temporary Internet Files\Content.IE5\RZ4MEH2J\MP90043070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427" y="1332126"/>
            <a:ext cx="2015632" cy="134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08DK\AppData\Local\Microsoft\Windows\Temporary Internet Files\Content.IE5\RZ4MEH2J\MC9004107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350" y="4628851"/>
            <a:ext cx="1383417" cy="18024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DK\AppData\Local\Microsoft\Windows\Temporary Internet Files\Content.IE5\JMOBCVXI\MP90040082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13709"/>
            <a:ext cx="1265682" cy="126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6556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/>
              <a:t>Sentences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past tense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dog </a:t>
            </a:r>
            <a:r>
              <a:rPr lang="cs-CZ" dirty="0" err="1" smtClean="0"/>
              <a:t>sat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closed</a:t>
            </a:r>
            <a:r>
              <a:rPr lang="cs-CZ" dirty="0" smtClean="0"/>
              <a:t>, </a:t>
            </a:r>
            <a:r>
              <a:rPr lang="cs-CZ" dirty="0" err="1" smtClean="0"/>
              <a:t>opened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man </a:t>
            </a:r>
            <a:r>
              <a:rPr lang="cs-CZ" dirty="0" err="1" smtClean="0"/>
              <a:t>lost</a:t>
            </a:r>
            <a:r>
              <a:rPr lang="cs-CZ" dirty="0" smtClean="0"/>
              <a:t> </a:t>
            </a:r>
            <a:r>
              <a:rPr lang="cs-CZ" dirty="0" err="1" smtClean="0"/>
              <a:t>journey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People</a:t>
            </a:r>
            <a:r>
              <a:rPr lang="cs-CZ" dirty="0" smtClean="0"/>
              <a:t> sold a house.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won</a:t>
            </a:r>
            <a:r>
              <a:rPr lang="cs-CZ" dirty="0" smtClean="0"/>
              <a:t> a </a:t>
            </a:r>
            <a:r>
              <a:rPr lang="cs-CZ" dirty="0" err="1" smtClean="0"/>
              <a:t>competition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car </a:t>
            </a:r>
            <a:r>
              <a:rPr lang="cs-CZ" dirty="0" err="1" smtClean="0"/>
              <a:t>stopped</a:t>
            </a:r>
            <a:r>
              <a:rPr lang="cs-CZ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179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Snímek </a:t>
            </a:r>
            <a:r>
              <a:rPr lang="cs-CZ" dirty="0" smtClean="0"/>
              <a:t>č.6 </a:t>
            </a:r>
            <a:r>
              <a:rPr lang="cs-CZ" dirty="0"/>
              <a:t>: Otevřená galerie Microsoft </a:t>
            </a:r>
            <a:r>
              <a:rPr lang="cs-CZ" dirty="0" err="1"/>
              <a:t>office</a:t>
            </a:r>
            <a:endParaRPr lang="cs-CZ" dirty="0"/>
          </a:p>
          <a:p>
            <a:r>
              <a:rPr lang="cs-CZ" dirty="0" smtClean="0"/>
              <a:t>2012-08-05</a:t>
            </a:r>
            <a:endParaRPr lang="cs-CZ" dirty="0"/>
          </a:p>
          <a:p>
            <a:r>
              <a:rPr lang="cs-CZ" dirty="0"/>
              <a:t>Text je vytvořen autorem materiálu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2012-08-05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6186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115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Match the opposites</vt:lpstr>
      <vt:lpstr>Opposites</vt:lpstr>
      <vt:lpstr>Make past tense</vt:lpstr>
      <vt:lpstr>Past tense</vt:lpstr>
      <vt:lpstr>What did they do yesterday?</vt:lpstr>
      <vt:lpstr>Sentences in the past tense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19</cp:revision>
  <dcterms:created xsi:type="dcterms:W3CDTF">2012-06-05T08:42:53Z</dcterms:created>
  <dcterms:modified xsi:type="dcterms:W3CDTF">2012-06-11T21:48:09Z</dcterms:modified>
</cp:coreProperties>
</file>