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594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Advice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F6C48A5-6F1C-421E-AB57-0F4AEEBF937E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7C480D6-71A4-4536-BF21-17FF3D2D4AF4}" type="presOf" srcId="{4C35D32F-0EAB-4CD7-82EE-45574DC2A586}" destId="{890E4F0B-2866-4A3F-A3C7-2A14B1797930}" srcOrd="1" destOrd="0" presId="urn:microsoft.com/office/officeart/2005/8/layout/target3"/>
    <dgm:cxn modelId="{79D57263-D9B3-4A72-925D-57EA83AD625F}" type="presOf" srcId="{D1D4F407-5343-4D3F-B5B9-D407B03CAEB4}" destId="{AED2198E-93D5-4001-81B4-73124B309672}" srcOrd="1" destOrd="0" presId="urn:microsoft.com/office/officeart/2005/8/layout/target3"/>
    <dgm:cxn modelId="{236B007C-C4A9-48A5-8DC6-5E58A5334EDC}" type="presOf" srcId="{D8197B8C-B260-4A16-BDF4-0947B075E274}" destId="{25B08C86-7E15-44DC-BE7F-FFB55DD49D12}" srcOrd="0" destOrd="0" presId="urn:microsoft.com/office/officeart/2005/8/layout/target3"/>
    <dgm:cxn modelId="{068C68E3-2C9C-424A-9AC4-EF231E5EE53F}" type="presOf" srcId="{B651F6E3-6281-48DB-9319-2AEAFDAE7572}" destId="{619D679B-A015-4ECF-8348-D1034C574F40}" srcOrd="0" destOrd="0" presId="urn:microsoft.com/office/officeart/2005/8/layout/target3"/>
    <dgm:cxn modelId="{9AE1A8D3-E5BC-418F-9172-EAB1B54F25F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D4AB35-7D17-4B42-9D12-246AFDBCF175}" type="presOf" srcId="{D1B46980-6531-4606-95E6-44980827E919}" destId="{6140AFEC-043D-4C43-A2F9-D0F5331DF3A3}" srcOrd="0" destOrd="0" presId="urn:microsoft.com/office/officeart/2005/8/layout/target3"/>
    <dgm:cxn modelId="{89EAEB5D-F951-4EC7-A49A-094F6109E101}" type="presOf" srcId="{B651F6E3-6281-48DB-9319-2AEAFDAE7572}" destId="{6BB5E863-4638-4E1D-BFDE-399D028AC4ED}" srcOrd="1" destOrd="0" presId="urn:microsoft.com/office/officeart/2005/8/layout/target3"/>
    <dgm:cxn modelId="{2526219F-F6A9-4F58-8F26-4787F10CD30C}" type="presOf" srcId="{D1B46980-6531-4606-95E6-44980827E919}" destId="{2BE915AB-18AA-4053-B92C-3BFC9ED204BB}" srcOrd="1" destOrd="0" presId="urn:microsoft.com/office/officeart/2005/8/layout/target3"/>
    <dgm:cxn modelId="{91BAF6AE-D240-4E46-8F18-B8142CC1107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1D865CC-CD68-4703-A47F-5AD29C669F91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85A6DE-5E30-443F-8F36-261C06651069}" type="presParOf" srcId="{333A1088-737F-45CB-B68E-254E46348037}" destId="{F5ABB229-8D3B-4694-996A-96F23CF14429}" srcOrd="0" destOrd="0" presId="urn:microsoft.com/office/officeart/2005/8/layout/target3"/>
    <dgm:cxn modelId="{3E385498-7EE1-4AE4-A845-9859ECC9EC2F}" type="presParOf" srcId="{333A1088-737F-45CB-B68E-254E46348037}" destId="{F41139FD-01EE-4571-8B17-4FB00FC51163}" srcOrd="1" destOrd="0" presId="urn:microsoft.com/office/officeart/2005/8/layout/target3"/>
    <dgm:cxn modelId="{535AAD0D-AFF7-4C1D-A590-17BF4E6F4C19}" type="presParOf" srcId="{333A1088-737F-45CB-B68E-254E46348037}" destId="{D005CE8C-CC26-4C3E-AC11-E15060ECD759}" srcOrd="2" destOrd="0" presId="urn:microsoft.com/office/officeart/2005/8/layout/target3"/>
    <dgm:cxn modelId="{8501410C-57C2-467C-86FB-81D76A6BC837}" type="presParOf" srcId="{333A1088-737F-45CB-B68E-254E46348037}" destId="{2C702D82-9B77-49B7-9568-BB8EB47C3372}" srcOrd="3" destOrd="0" presId="urn:microsoft.com/office/officeart/2005/8/layout/target3"/>
    <dgm:cxn modelId="{A1761C63-8CCD-4095-9A26-57F434FF4210}" type="presParOf" srcId="{333A1088-737F-45CB-B68E-254E46348037}" destId="{A52A0455-90FF-4808-ABD0-F02540D31D5A}" srcOrd="4" destOrd="0" presId="urn:microsoft.com/office/officeart/2005/8/layout/target3"/>
    <dgm:cxn modelId="{2E8BA233-1F81-4551-88B8-E49243C8CB18}" type="presParOf" srcId="{333A1088-737F-45CB-B68E-254E46348037}" destId="{6140AFEC-043D-4C43-A2F9-D0F5331DF3A3}" srcOrd="5" destOrd="0" presId="urn:microsoft.com/office/officeart/2005/8/layout/target3"/>
    <dgm:cxn modelId="{47933A51-366A-4036-BCB9-4F2FA0B4924C}" type="presParOf" srcId="{333A1088-737F-45CB-B68E-254E46348037}" destId="{9358AC05-5D7D-4327-9F80-1AD486AEA664}" srcOrd="6" destOrd="0" presId="urn:microsoft.com/office/officeart/2005/8/layout/target3"/>
    <dgm:cxn modelId="{95032ED6-7EAB-448D-AE25-FACDCEBF9938}" type="presParOf" srcId="{333A1088-737F-45CB-B68E-254E46348037}" destId="{313FC574-E1CD-4FB4-B054-0B805CE0447D}" srcOrd="7" destOrd="0" presId="urn:microsoft.com/office/officeart/2005/8/layout/target3"/>
    <dgm:cxn modelId="{7DF52D3D-E498-4BBD-8552-CD0A1EBEEDAD}" type="presParOf" srcId="{333A1088-737F-45CB-B68E-254E46348037}" destId="{619D679B-A015-4ECF-8348-D1034C574F40}" srcOrd="8" destOrd="0" presId="urn:microsoft.com/office/officeart/2005/8/layout/target3"/>
    <dgm:cxn modelId="{9DF298D7-01D8-4D1B-945C-8E170BFF123C}" type="presParOf" srcId="{333A1088-737F-45CB-B68E-254E46348037}" destId="{322283A8-4A27-4CDA-BAE3-F381106A9174}" srcOrd="9" destOrd="0" presId="urn:microsoft.com/office/officeart/2005/8/layout/target3"/>
    <dgm:cxn modelId="{1B614371-9D9C-4277-A203-6865A4681206}" type="presParOf" srcId="{333A1088-737F-45CB-B68E-254E46348037}" destId="{FFC9F71D-1B4F-4AD9-A4A6-86ADEFC8AF5C}" srcOrd="10" destOrd="0" presId="urn:microsoft.com/office/officeart/2005/8/layout/target3"/>
    <dgm:cxn modelId="{328C13BF-6A6C-4E81-9084-72389BB25F90}" type="presParOf" srcId="{333A1088-737F-45CB-B68E-254E46348037}" destId="{25B08C86-7E15-44DC-BE7F-FFB55DD49D12}" srcOrd="11" destOrd="0" presId="urn:microsoft.com/office/officeart/2005/8/layout/target3"/>
    <dgm:cxn modelId="{816A64E9-2E6D-45EF-BC5F-2E486EB0D7F5}" type="presParOf" srcId="{333A1088-737F-45CB-B68E-254E46348037}" destId="{76644BE8-9D7C-4C09-B250-3D10AF48CBB7}" srcOrd="12" destOrd="0" presId="urn:microsoft.com/office/officeart/2005/8/layout/target3"/>
    <dgm:cxn modelId="{E8995EEC-4261-4AEB-8378-CB4D663CB0B9}" type="presParOf" srcId="{333A1088-737F-45CB-B68E-254E46348037}" destId="{EE85B701-7295-41C0-BA7A-34D3756A2AE6}" srcOrd="13" destOrd="0" presId="urn:microsoft.com/office/officeart/2005/8/layout/target3"/>
    <dgm:cxn modelId="{6B92EBC1-B96D-4535-A164-A92F4E831E95}" type="presParOf" srcId="{333A1088-737F-45CB-B68E-254E46348037}" destId="{8BEBB6EC-1DAA-4CAC-8A25-BC0FCBD5DBD5}" srcOrd="14" destOrd="0" presId="urn:microsoft.com/office/officeart/2005/8/layout/target3"/>
    <dgm:cxn modelId="{5A429845-7763-43C1-A070-16846F03780D}" type="presParOf" srcId="{333A1088-737F-45CB-B68E-254E46348037}" destId="{AED2198E-93D5-4001-81B4-73124B309672}" srcOrd="15" destOrd="0" presId="urn:microsoft.com/office/officeart/2005/8/layout/target3"/>
    <dgm:cxn modelId="{C9487208-CD65-4DB7-92EA-076574960520}" type="presParOf" srcId="{333A1088-737F-45CB-B68E-254E46348037}" destId="{2BE915AB-18AA-4053-B92C-3BFC9ED204BB}" srcOrd="16" destOrd="0" presId="urn:microsoft.com/office/officeart/2005/8/layout/target3"/>
    <dgm:cxn modelId="{7D8D61CD-E998-4239-8B0E-6B3403516DB7}" type="presParOf" srcId="{333A1088-737F-45CB-B68E-254E46348037}" destId="{6BB5E863-4638-4E1D-BFDE-399D028AC4ED}" srcOrd="17" destOrd="0" presId="urn:microsoft.com/office/officeart/2005/8/layout/target3"/>
    <dgm:cxn modelId="{5B283366-6A23-4AB2-B3E9-3298EDDD0A4A}" type="presParOf" srcId="{333A1088-737F-45CB-B68E-254E46348037}" destId="{5A5FFA88-C948-4069-8E93-59FA12366E83}" srcOrd="18" destOrd="0" presId="urn:microsoft.com/office/officeart/2005/8/layout/target3"/>
    <dgm:cxn modelId="{93C0FD78-A703-43DD-B6E6-001097F146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Advice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377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343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667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336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654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43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76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017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605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77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170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2A30D-EB09-4E18-9648-10ABF56D7A4C}" type="datetimeFigureOut">
              <a:rPr lang="en-GB" smtClean="0"/>
              <a:t>23/06/2012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4AAD19-D856-462A-9E4E-12CF77A6C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81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7344751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2468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procvičují sloveso ,, </a:t>
            </a:r>
            <a:r>
              <a:rPr lang="cs-CZ" dirty="0" err="1" smtClean="0"/>
              <a:t>should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r>
              <a:rPr lang="cs-CZ" dirty="0" smtClean="0"/>
              <a:t>     - podle obrázků popisují co je špatné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2800" b="1" dirty="0" smtClean="0"/>
              <a:t>/ </a:t>
            </a:r>
            <a:r>
              <a:rPr lang="cs-CZ" sz="2800" b="1" dirty="0" err="1" smtClean="0"/>
              <a:t>what´s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wrong</a:t>
            </a:r>
            <a:r>
              <a:rPr lang="cs-CZ" sz="2800" b="1" dirty="0" smtClean="0"/>
              <a:t>/</a:t>
            </a:r>
          </a:p>
          <a:p>
            <a:pPr lvl="1"/>
            <a:r>
              <a:rPr lang="cs-CZ" dirty="0" smtClean="0"/>
              <a:t>Dávají rady , co dělat</a:t>
            </a:r>
          </a:p>
          <a:p>
            <a:pPr marL="457200" lvl="1" indent="0">
              <a:buNone/>
            </a:pPr>
            <a:r>
              <a:rPr lang="cs-CZ" b="1" dirty="0" smtClean="0"/>
              <a:t>/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should</a:t>
            </a:r>
            <a:r>
              <a:rPr lang="cs-CZ" b="1" dirty="0" smtClean="0"/>
              <a:t>, </a:t>
            </a:r>
            <a:r>
              <a:rPr lang="cs-CZ" b="1" dirty="0" err="1" smtClean="0"/>
              <a:t>shouldn´t</a:t>
            </a:r>
            <a:r>
              <a:rPr lang="cs-CZ" b="1" dirty="0" smtClean="0"/>
              <a:t> </a:t>
            </a:r>
            <a:r>
              <a:rPr lang="cs-CZ" b="1" dirty="0" smtClean="0"/>
              <a:t>/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92581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err="1" smtClean="0"/>
              <a:t>Give</a:t>
            </a:r>
            <a:r>
              <a:rPr lang="cs-CZ" sz="3600" dirty="0" smtClean="0"/>
              <a:t> </a:t>
            </a:r>
            <a:r>
              <a:rPr lang="cs-CZ" sz="3600" dirty="0" err="1" smtClean="0"/>
              <a:t>advice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should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</a:t>
            </a:r>
            <a:r>
              <a:rPr lang="cs-CZ" sz="3600" dirty="0" err="1" smtClean="0"/>
              <a:t>shouldn´t</a:t>
            </a:r>
            <a:r>
              <a:rPr lang="cs-CZ" sz="3600" dirty="0" smtClean="0"/>
              <a:t> </a:t>
            </a:r>
            <a:r>
              <a:rPr lang="cs-CZ" sz="3600" dirty="0" err="1" smtClean="0"/>
              <a:t>people</a:t>
            </a:r>
            <a:r>
              <a:rPr lang="cs-CZ" sz="3600" dirty="0" smtClean="0"/>
              <a:t> do </a:t>
            </a:r>
            <a:r>
              <a:rPr lang="cs-CZ" sz="3600" dirty="0" err="1" smtClean="0"/>
              <a:t>when</a:t>
            </a:r>
            <a:r>
              <a:rPr lang="cs-CZ" sz="3600" dirty="0" smtClean="0"/>
              <a:t> ……</a:t>
            </a:r>
            <a:endParaRPr lang="en-GB" sz="3600" dirty="0"/>
          </a:p>
        </p:txBody>
      </p:sp>
      <p:pic>
        <p:nvPicPr>
          <p:cNvPr id="1026" name="Picture 2" descr="C:\Users\08DK\AppData\Local\Microsoft\Windows\Temporary Internet Files\Content.IE5\4FXX4YTW\MC900438251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184785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K\AppData\Local\Microsoft\Windows\Temporary Internet Files\Content.IE5\BGAFV9JQ\MC9002825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8920"/>
            <a:ext cx="1689811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4FXX4YTW\MP9004393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610" y="4149080"/>
            <a:ext cx="1494801" cy="212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08DK\AppData\Local\Microsoft\Windows\Temporary Internet Files\Content.IE5\4FXX4YTW\MP9004372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48837"/>
            <a:ext cx="2088232" cy="156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VOSFB20W\MP9004052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90045"/>
            <a:ext cx="2696344" cy="192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08DK\AppData\Local\Microsoft\Windows\Temporary Internet Files\Content.IE5\4FXX4YTW\MC9003907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740" y="5817026"/>
            <a:ext cx="1453661" cy="847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08DK\AppData\Local\Microsoft\Windows\Temporary Internet Files\Content.IE5\BGAFV9JQ\MC90042579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712424"/>
            <a:ext cx="1296144" cy="112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VOSFB20W\MP90043933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401" y="4523090"/>
            <a:ext cx="888014" cy="1253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4FXX4YTW\MP90042437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072" y="3459622"/>
            <a:ext cx="1378915" cy="137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VOSFB20W\MC90044151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172" y="4523090"/>
            <a:ext cx="1866900" cy="106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86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wrong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should</a:t>
            </a:r>
            <a:r>
              <a:rPr lang="cs-CZ" sz="3200" dirty="0" smtClean="0"/>
              <a:t> </a:t>
            </a:r>
            <a:r>
              <a:rPr lang="cs-CZ" sz="3200" dirty="0" err="1" smtClean="0"/>
              <a:t>people</a:t>
            </a:r>
            <a:r>
              <a:rPr lang="cs-CZ" sz="3200" dirty="0" smtClean="0"/>
              <a:t> do</a:t>
            </a:r>
            <a:endParaRPr lang="en-GB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rainy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He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rest,he</a:t>
            </a:r>
            <a:r>
              <a:rPr lang="cs-CZ" dirty="0" smtClean="0"/>
              <a:t> </a:t>
            </a:r>
            <a:r>
              <a:rPr lang="cs-CZ" dirty="0" err="1" smtClean="0"/>
              <a:t>shouldn´t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Childern</a:t>
            </a:r>
            <a:r>
              <a:rPr lang="cs-CZ" dirty="0" smtClean="0"/>
              <a:t> are </a:t>
            </a:r>
            <a:r>
              <a:rPr lang="cs-CZ" dirty="0" err="1" smtClean="0"/>
              <a:t>dirty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wash</a:t>
            </a:r>
            <a:r>
              <a:rPr lang="cs-CZ" dirty="0" smtClean="0"/>
              <a:t> and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mess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dirty="0" err="1" smtClean="0"/>
              <a:t>Somebody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tidy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has </a:t>
            </a:r>
            <a:r>
              <a:rPr lang="cs-CZ" dirty="0" err="1" smtClean="0"/>
              <a:t>horrible</a:t>
            </a:r>
            <a:r>
              <a:rPr lang="cs-CZ" dirty="0" smtClean="0"/>
              <a:t> </a:t>
            </a:r>
            <a:r>
              <a:rPr lang="cs-CZ" dirty="0" err="1" smtClean="0"/>
              <a:t>toothache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go to a </a:t>
            </a:r>
            <a:r>
              <a:rPr lang="cs-CZ" dirty="0" err="1" smtClean="0"/>
              <a:t>dentist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man </a:t>
            </a:r>
            <a:r>
              <a:rPr lang="cs-CZ" dirty="0" err="1" smtClean="0"/>
              <a:t>hasn´t</a:t>
            </a:r>
            <a:r>
              <a:rPr lang="cs-CZ" dirty="0" smtClean="0"/>
              <a:t> </a:t>
            </a:r>
            <a:r>
              <a:rPr lang="cs-CZ" dirty="0" err="1" smtClean="0"/>
              <a:t>sent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 </a:t>
            </a:r>
            <a:r>
              <a:rPr lang="cs-CZ" dirty="0" err="1" smtClean="0"/>
              <a:t>yet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He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send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just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broken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A car </a:t>
            </a:r>
            <a:r>
              <a:rPr lang="cs-CZ" dirty="0" err="1" smtClean="0"/>
              <a:t>mechanic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repair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fridge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opened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go and </a:t>
            </a:r>
            <a:r>
              <a:rPr lang="cs-CZ" dirty="0" err="1" smtClean="0"/>
              <a:t>close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81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Grammar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revision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verb do </a:t>
            </a:r>
            <a:r>
              <a:rPr lang="cs-CZ" dirty="0" err="1" smtClean="0"/>
              <a:t>we</a:t>
            </a:r>
            <a:r>
              <a:rPr lang="cs-CZ" dirty="0" smtClean="0"/>
              <a:t> use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should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92D050"/>
                </a:solidFill>
              </a:rPr>
              <a:t>get</a:t>
            </a:r>
            <a:r>
              <a:rPr lang="cs-CZ" dirty="0" smtClean="0">
                <a:solidFill>
                  <a:srgbClr val="92D050"/>
                </a:solidFill>
              </a:rPr>
              <a:t> up </a:t>
            </a:r>
            <a:r>
              <a:rPr lang="cs-CZ" dirty="0" smtClean="0"/>
              <a:t>early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shouldn´t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be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SHOULD     - infinitive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SHOULDN´T - infinitive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92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00B0F0"/>
                </a:solidFill>
              </a:rPr>
              <a:t>Writing</a:t>
            </a:r>
            <a:r>
              <a:rPr lang="cs-CZ" dirty="0" smtClean="0">
                <a:solidFill>
                  <a:srgbClr val="00B0F0"/>
                </a:solidFill>
              </a:rPr>
              <a:t/>
            </a:r>
            <a:br>
              <a:rPr lang="cs-CZ" dirty="0" smtClean="0">
                <a:solidFill>
                  <a:srgbClr val="00B0F0"/>
                </a:solidFill>
              </a:rPr>
            </a:b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Write</a:t>
            </a:r>
            <a:r>
              <a:rPr lang="cs-CZ" dirty="0"/>
              <a:t> 5 </a:t>
            </a:r>
            <a:r>
              <a:rPr lang="cs-CZ" dirty="0" err="1"/>
              <a:t>pieces</a:t>
            </a:r>
            <a:r>
              <a:rPr lang="cs-CZ" dirty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advice</a:t>
            </a:r>
            <a:r>
              <a:rPr lang="cs-CZ" dirty="0" smtClean="0"/>
              <a:t> </a:t>
            </a:r>
            <a:r>
              <a:rPr lang="cs-CZ" b="1" dirty="0" err="1" smtClean="0"/>
              <a:t>for</a:t>
            </a:r>
            <a:endParaRPr lang="cs-CZ" b="1" dirty="0" smtClean="0"/>
          </a:p>
          <a:p>
            <a:r>
              <a:rPr lang="cs-CZ" b="1" dirty="0" smtClean="0"/>
              <a:t>  1</a:t>
            </a:r>
            <a:r>
              <a:rPr lang="cs-CZ" b="1" dirty="0" smtClean="0"/>
              <a:t>. </a:t>
            </a:r>
            <a:r>
              <a:rPr lang="cs-CZ" b="1" dirty="0" err="1" smtClean="0"/>
              <a:t>healthy</a:t>
            </a:r>
            <a:r>
              <a:rPr lang="cs-CZ" b="1" dirty="0" smtClean="0"/>
              <a:t> </a:t>
            </a:r>
            <a:r>
              <a:rPr lang="cs-CZ" b="1" dirty="0" err="1" smtClean="0"/>
              <a:t>life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 ex</a:t>
            </a:r>
            <a:r>
              <a:rPr lang="cs-CZ" dirty="0" smtClean="0"/>
              <a:t>.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more </a:t>
            </a:r>
            <a:r>
              <a:rPr lang="cs-CZ" dirty="0" err="1" smtClean="0"/>
              <a:t>vegetables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shouldn´t</a:t>
            </a:r>
            <a:r>
              <a:rPr lang="cs-CZ" dirty="0" smtClean="0"/>
              <a:t> </a:t>
            </a:r>
            <a:r>
              <a:rPr lang="cs-CZ" dirty="0" err="1" smtClean="0"/>
              <a:t>smoke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</a:t>
            </a:r>
            <a:r>
              <a:rPr lang="cs-CZ" b="1" dirty="0" smtClean="0"/>
              <a:t>2</a:t>
            </a:r>
            <a:r>
              <a:rPr lang="cs-CZ" b="1" dirty="0" smtClean="0"/>
              <a:t>. </a:t>
            </a:r>
            <a:r>
              <a:rPr lang="cs-CZ" b="1" dirty="0" err="1" smtClean="0"/>
              <a:t>being</a:t>
            </a:r>
            <a:r>
              <a:rPr lang="cs-CZ" b="1" dirty="0" smtClean="0"/>
              <a:t> </a:t>
            </a:r>
            <a:r>
              <a:rPr lang="cs-CZ" b="1" dirty="0" err="1" smtClean="0"/>
              <a:t>good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English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ex.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study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mtClean="0"/>
              <a:t>    You</a:t>
            </a:r>
            <a:r>
              <a:rPr lang="cs-CZ" dirty="0" smtClean="0"/>
              <a:t> </a:t>
            </a:r>
            <a:r>
              <a:rPr lang="cs-CZ" dirty="0" err="1" smtClean="0"/>
              <a:t>should</a:t>
            </a:r>
            <a:r>
              <a:rPr lang="cs-CZ" dirty="0" smtClean="0"/>
              <a:t> listen to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songs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43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Text je vytvořen autorem materiálu.</a:t>
            </a:r>
          </a:p>
          <a:p>
            <a:r>
              <a:rPr lang="cs-CZ" dirty="0" smtClean="0"/>
              <a:t>2012-03-24</a:t>
            </a:r>
            <a:endParaRPr lang="cs-CZ" dirty="0"/>
          </a:p>
          <a:p>
            <a:r>
              <a:rPr lang="cs-CZ" dirty="0"/>
              <a:t>Snímek č.3 – Otevřená galerie –Microsoft </a:t>
            </a:r>
            <a:r>
              <a:rPr lang="cs-CZ" dirty="0" err="1"/>
              <a:t>office</a:t>
            </a:r>
            <a:endParaRPr lang="cs-CZ" dirty="0"/>
          </a:p>
          <a:p>
            <a:r>
              <a:rPr lang="cs-CZ" dirty="0" smtClean="0"/>
              <a:t>2012-03-24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928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238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Give advice what should or shouldn´t people do when ……</vt:lpstr>
      <vt:lpstr>What is wrong What should people do</vt:lpstr>
      <vt:lpstr>Grammar revision</vt:lpstr>
      <vt:lpstr>Writing 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32</cp:revision>
  <dcterms:created xsi:type="dcterms:W3CDTF">2012-06-20T11:39:06Z</dcterms:created>
  <dcterms:modified xsi:type="dcterms:W3CDTF">2012-06-23T21:32:11Z</dcterms:modified>
</cp:coreProperties>
</file>