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VY_32_INOVACE_20_Angličtina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Family</a:t>
          </a:r>
          <a:r>
            <a:rPr lang="cs-CZ" sz="2000" dirty="0" smtClean="0"/>
            <a:t> </a:t>
          </a:r>
          <a:r>
            <a:rPr lang="cs-CZ" sz="2000" dirty="0" err="1" smtClean="0"/>
            <a:t>life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61B843-18A0-459E-8128-C4555B65E195}" type="presOf" srcId="{B651F6E3-6281-48DB-9319-2AEAFDAE7572}" destId="{6BB5E863-4638-4E1D-BFDE-399D028AC4ED}" srcOrd="1" destOrd="0" presId="urn:microsoft.com/office/officeart/2005/8/layout/target3"/>
    <dgm:cxn modelId="{10AE4C3D-1153-41A0-B8B9-DF033105FA3D}" type="presOf" srcId="{D8197B8C-B260-4A16-BDF4-0947B075E274}" destId="{5A5FFA88-C948-4069-8E93-59FA12366E83}" srcOrd="1" destOrd="0" presId="urn:microsoft.com/office/officeart/2005/8/layout/target3"/>
    <dgm:cxn modelId="{D636B3E1-F531-45BF-ADB6-E31609B15E1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684C767-C550-4C0D-9551-70632BD863FD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D46B775-1205-4908-AA9C-198B016BFF3D}" type="presOf" srcId="{D1D4F407-5343-4D3F-B5B9-D407B03CAEB4}" destId="{AED2198E-93D5-4001-81B4-73124B309672}" srcOrd="1" destOrd="0" presId="urn:microsoft.com/office/officeart/2005/8/layout/target3"/>
    <dgm:cxn modelId="{3024499C-745F-497C-A98D-9816ED0087BF}" type="presOf" srcId="{D8197B8C-B260-4A16-BDF4-0947B075E274}" destId="{25B08C86-7E15-44DC-BE7F-FFB55DD49D12}" srcOrd="0" destOrd="0" presId="urn:microsoft.com/office/officeart/2005/8/layout/target3"/>
    <dgm:cxn modelId="{8935F8F8-F06D-407C-BBDC-26FB5DAA214B}" type="presOf" srcId="{D1B46980-6531-4606-95E6-44980827E919}" destId="{2BE915AB-18AA-4053-B92C-3BFC9ED204BB}" srcOrd="1" destOrd="0" presId="urn:microsoft.com/office/officeart/2005/8/layout/target3"/>
    <dgm:cxn modelId="{1F52134A-2A25-4148-85BA-62735F5675F3}" type="presOf" srcId="{4C35D32F-0EAB-4CD7-82EE-45574DC2A586}" destId="{890E4F0B-2866-4A3F-A3C7-2A14B1797930}" srcOrd="1" destOrd="0" presId="urn:microsoft.com/office/officeart/2005/8/layout/target3"/>
    <dgm:cxn modelId="{EBF45C85-B06A-4691-8306-C43E3FC3B2A3}" type="presOf" srcId="{757F3AB3-0718-4624-B441-E567A8F0AB56}" destId="{333A1088-737F-45CB-B68E-254E46348037}" srcOrd="0" destOrd="0" presId="urn:microsoft.com/office/officeart/2005/8/layout/target3"/>
    <dgm:cxn modelId="{F032EA76-61F0-4B8C-816F-E91127754AF6}" type="presOf" srcId="{D1D4F407-5343-4D3F-B5B9-D407B03CAEB4}" destId="{D005CE8C-CC26-4C3E-AC11-E15060ECD759}" srcOrd="0" destOrd="0" presId="urn:microsoft.com/office/officeart/2005/8/layout/target3"/>
    <dgm:cxn modelId="{3C3ADA23-B7C8-4DD5-B8B5-92262E0CC6E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B7CA6B-0B64-447D-8FFF-375F09FA5437}" type="presParOf" srcId="{333A1088-737F-45CB-B68E-254E46348037}" destId="{F5ABB229-8D3B-4694-996A-96F23CF14429}" srcOrd="0" destOrd="0" presId="urn:microsoft.com/office/officeart/2005/8/layout/target3"/>
    <dgm:cxn modelId="{EB77A7D2-03EB-4F52-B0C9-E0259FE2D928}" type="presParOf" srcId="{333A1088-737F-45CB-B68E-254E46348037}" destId="{F41139FD-01EE-4571-8B17-4FB00FC51163}" srcOrd="1" destOrd="0" presId="urn:microsoft.com/office/officeart/2005/8/layout/target3"/>
    <dgm:cxn modelId="{159668FC-72FC-4403-B541-89999905E0AD}" type="presParOf" srcId="{333A1088-737F-45CB-B68E-254E46348037}" destId="{D005CE8C-CC26-4C3E-AC11-E15060ECD759}" srcOrd="2" destOrd="0" presId="urn:microsoft.com/office/officeart/2005/8/layout/target3"/>
    <dgm:cxn modelId="{408DA44D-6D7A-47A0-82D6-30AECE6AEF97}" type="presParOf" srcId="{333A1088-737F-45CB-B68E-254E46348037}" destId="{2C702D82-9B77-49B7-9568-BB8EB47C3372}" srcOrd="3" destOrd="0" presId="urn:microsoft.com/office/officeart/2005/8/layout/target3"/>
    <dgm:cxn modelId="{11F2B034-66FF-4759-A457-D2471DFCD5F5}" type="presParOf" srcId="{333A1088-737F-45CB-B68E-254E46348037}" destId="{A52A0455-90FF-4808-ABD0-F02540D31D5A}" srcOrd="4" destOrd="0" presId="urn:microsoft.com/office/officeart/2005/8/layout/target3"/>
    <dgm:cxn modelId="{F049CF83-E8A0-44FC-B8CF-B05C567A6E1A}" type="presParOf" srcId="{333A1088-737F-45CB-B68E-254E46348037}" destId="{6140AFEC-043D-4C43-A2F9-D0F5331DF3A3}" srcOrd="5" destOrd="0" presId="urn:microsoft.com/office/officeart/2005/8/layout/target3"/>
    <dgm:cxn modelId="{A0338CD7-7501-4764-9FED-315C72118207}" type="presParOf" srcId="{333A1088-737F-45CB-B68E-254E46348037}" destId="{9358AC05-5D7D-4327-9F80-1AD486AEA664}" srcOrd="6" destOrd="0" presId="urn:microsoft.com/office/officeart/2005/8/layout/target3"/>
    <dgm:cxn modelId="{66991BAD-A8C1-4125-BDC5-246BFD8C621C}" type="presParOf" srcId="{333A1088-737F-45CB-B68E-254E46348037}" destId="{313FC574-E1CD-4FB4-B054-0B805CE0447D}" srcOrd="7" destOrd="0" presId="urn:microsoft.com/office/officeart/2005/8/layout/target3"/>
    <dgm:cxn modelId="{F1AF5431-AC91-43D7-970B-38B7A9CE617D}" type="presParOf" srcId="{333A1088-737F-45CB-B68E-254E46348037}" destId="{619D679B-A015-4ECF-8348-D1034C574F40}" srcOrd="8" destOrd="0" presId="urn:microsoft.com/office/officeart/2005/8/layout/target3"/>
    <dgm:cxn modelId="{28C3C9E5-614E-4DC7-B296-FF20D0027FC0}" type="presParOf" srcId="{333A1088-737F-45CB-B68E-254E46348037}" destId="{322283A8-4A27-4CDA-BAE3-F381106A9174}" srcOrd="9" destOrd="0" presId="urn:microsoft.com/office/officeart/2005/8/layout/target3"/>
    <dgm:cxn modelId="{BB1C1FE2-CBA1-4EC2-9D48-D0B92A00CF77}" type="presParOf" srcId="{333A1088-737F-45CB-B68E-254E46348037}" destId="{FFC9F71D-1B4F-4AD9-A4A6-86ADEFC8AF5C}" srcOrd="10" destOrd="0" presId="urn:microsoft.com/office/officeart/2005/8/layout/target3"/>
    <dgm:cxn modelId="{7559FDB5-0F5D-4617-94E6-FEC2672AF48B}" type="presParOf" srcId="{333A1088-737F-45CB-B68E-254E46348037}" destId="{25B08C86-7E15-44DC-BE7F-FFB55DD49D12}" srcOrd="11" destOrd="0" presId="urn:microsoft.com/office/officeart/2005/8/layout/target3"/>
    <dgm:cxn modelId="{07FF266E-4C46-45C9-BC06-3702718D073F}" type="presParOf" srcId="{333A1088-737F-45CB-B68E-254E46348037}" destId="{76644BE8-9D7C-4C09-B250-3D10AF48CBB7}" srcOrd="12" destOrd="0" presId="urn:microsoft.com/office/officeart/2005/8/layout/target3"/>
    <dgm:cxn modelId="{77071321-BA62-4F0C-95C4-DA944F1E231F}" type="presParOf" srcId="{333A1088-737F-45CB-B68E-254E46348037}" destId="{EE85B701-7295-41C0-BA7A-34D3756A2AE6}" srcOrd="13" destOrd="0" presId="urn:microsoft.com/office/officeart/2005/8/layout/target3"/>
    <dgm:cxn modelId="{7EA377AE-08E2-4E91-8694-E465AB72ECE4}" type="presParOf" srcId="{333A1088-737F-45CB-B68E-254E46348037}" destId="{8BEBB6EC-1DAA-4CAC-8A25-BC0FCBD5DBD5}" srcOrd="14" destOrd="0" presId="urn:microsoft.com/office/officeart/2005/8/layout/target3"/>
    <dgm:cxn modelId="{CD3D1E21-AA2D-4A73-A4A8-27D72E243AB0}" type="presParOf" srcId="{333A1088-737F-45CB-B68E-254E46348037}" destId="{AED2198E-93D5-4001-81B4-73124B309672}" srcOrd="15" destOrd="0" presId="urn:microsoft.com/office/officeart/2005/8/layout/target3"/>
    <dgm:cxn modelId="{1555103B-AC1A-47FC-AC4B-110EB0D7BAE1}" type="presParOf" srcId="{333A1088-737F-45CB-B68E-254E46348037}" destId="{2BE915AB-18AA-4053-B92C-3BFC9ED204BB}" srcOrd="16" destOrd="0" presId="urn:microsoft.com/office/officeart/2005/8/layout/target3"/>
    <dgm:cxn modelId="{E6C32734-7E0E-4456-98D3-1D346BA27FAA}" type="presParOf" srcId="{333A1088-737F-45CB-B68E-254E46348037}" destId="{6BB5E863-4638-4E1D-BFDE-399D028AC4ED}" srcOrd="17" destOrd="0" presId="urn:microsoft.com/office/officeart/2005/8/layout/target3"/>
    <dgm:cxn modelId="{A1202237-5835-467C-8543-7A94E830B322}" type="presParOf" srcId="{333A1088-737F-45CB-B68E-254E46348037}" destId="{5A5FFA88-C948-4069-8E93-59FA12366E83}" srcOrd="18" destOrd="0" presId="urn:microsoft.com/office/officeart/2005/8/layout/target3"/>
    <dgm:cxn modelId="{506C35A6-E42D-444E-AD12-C4DFE6221AB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Family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life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9ED559-AF35-450C-B933-6240016F4034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663DF1-B9F9-4D2E-967D-81CE07906B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514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663DF1-B9F9-4D2E-967D-81CE07906B6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951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96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23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400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47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905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629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934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766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729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124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945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A8B83C-DFF1-454C-BF97-B6A13BBB5545}" type="datetimeFigureOut">
              <a:rPr lang="en-GB" smtClean="0"/>
              <a:t>24/06/2012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5BD40-93D3-47C5-A13E-C3F6AFDC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425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3990962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16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popisují dané obrázky a srovnávají se svojí rodinou</a:t>
            </a:r>
          </a:p>
          <a:p>
            <a:r>
              <a:rPr lang="cs-CZ" dirty="0" smtClean="0"/>
              <a:t>Vysvětlují anglicky daná slovíčka</a:t>
            </a:r>
          </a:p>
          <a:p>
            <a:r>
              <a:rPr lang="cs-CZ" dirty="0" smtClean="0"/>
              <a:t>Do daných, neúplných vět doplňují slovíčka podle významu věty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94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Describe</a:t>
            </a:r>
            <a:r>
              <a:rPr lang="cs-CZ" sz="2800" dirty="0" smtClean="0">
                <a:solidFill>
                  <a:srgbClr val="FF0000"/>
                </a:solidFill>
              </a:rPr>
              <a:t> these </a:t>
            </a:r>
            <a:r>
              <a:rPr lang="cs-CZ" sz="2800" dirty="0" err="1" smtClean="0">
                <a:solidFill>
                  <a:srgbClr val="FF0000"/>
                </a:solidFill>
              </a:rPr>
              <a:t>pictures</a:t>
            </a:r>
            <a:r>
              <a:rPr lang="cs-CZ" sz="2800" dirty="0" smtClean="0">
                <a:solidFill>
                  <a:srgbClr val="FF0000"/>
                </a:solidFill>
              </a:rPr>
              <a:t> and </a:t>
            </a:r>
            <a:r>
              <a:rPr lang="cs-CZ" sz="2800" dirty="0" err="1" smtClean="0">
                <a:solidFill>
                  <a:srgbClr val="FF0000"/>
                </a:solidFill>
              </a:rPr>
              <a:t>compare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your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family</a:t>
            </a: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K\AppData\Local\Microsoft\Windows\Temporary Internet Files\Content.IE5\JP115APD\MP9004227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752" y="4592902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JP115APD\MP9002278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806" y="1629744"/>
            <a:ext cx="2191604" cy="146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JP115APD\MP9003999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94466"/>
            <a:ext cx="2295997" cy="153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4FXX4YTW\MP900422844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2561950" cy="185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VOSFB20W\MP9002020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483" y="3177396"/>
            <a:ext cx="1487599" cy="223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08DK\AppData\Local\Microsoft\Windows\Temporary Internet Files\Content.IE5\JP115APD\MP90026296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878" y="1484784"/>
            <a:ext cx="1540768" cy="102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4FXX4YTW\MC9000233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113" y="2601344"/>
            <a:ext cx="1637690" cy="192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JP115APD\MP90042778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251" y="5380697"/>
            <a:ext cx="2164988" cy="144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JP115APD\MP90043865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387" y="1492952"/>
            <a:ext cx="1976264" cy="1129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08DK\AppData\Local\Microsoft\Windows\Temporary Internet Files\Content.IE5\4FXX4YTW\MP90030937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424" y="3094467"/>
            <a:ext cx="2013969" cy="134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08DK\AppData\Local\Microsoft\Windows\Temporary Internet Files\Content.IE5\BGAFV9JQ\MP90040964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252" y="4293095"/>
            <a:ext cx="1838737" cy="183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K\AppData\Local\Microsoft\Windows\Temporary Internet Files\Content.IE5\JP115APD\MP90018517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621" y="4592902"/>
            <a:ext cx="1595150" cy="106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K\AppData\Local\Microsoft\Windows\Temporary Internet Files\Content.IE5\VOSFB20W\MP900308963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24" y="5709026"/>
            <a:ext cx="1895776" cy="138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90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Pictures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 son.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having</a:t>
            </a:r>
            <a:r>
              <a:rPr lang="cs-CZ" dirty="0" smtClean="0"/>
              <a:t> a rest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- 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to a </a:t>
            </a:r>
            <a:r>
              <a:rPr lang="cs-CZ" dirty="0" err="1" smtClean="0"/>
              <a:t>bed</a:t>
            </a:r>
            <a:r>
              <a:rPr lang="cs-CZ" dirty="0" smtClean="0"/>
              <a:t>,    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busy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73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Explain</a:t>
            </a:r>
            <a:r>
              <a:rPr lang="cs-CZ" dirty="0" smtClean="0"/>
              <a:t> in </a:t>
            </a:r>
            <a:r>
              <a:rPr lang="cs-CZ" dirty="0" err="1" smtClean="0"/>
              <a:t>English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Twins</a:t>
            </a:r>
            <a:endParaRPr lang="cs-CZ" dirty="0" smtClean="0"/>
          </a:p>
          <a:p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child</a:t>
            </a:r>
            <a:endParaRPr lang="cs-CZ" dirty="0" smtClean="0"/>
          </a:p>
          <a:p>
            <a:r>
              <a:rPr lang="cs-CZ" dirty="0" err="1" smtClean="0"/>
              <a:t>Grow</a:t>
            </a:r>
            <a:r>
              <a:rPr lang="cs-CZ" dirty="0" smtClean="0"/>
              <a:t> up</a:t>
            </a:r>
          </a:p>
          <a:p>
            <a:r>
              <a:rPr lang="cs-CZ" dirty="0" err="1" smtClean="0"/>
              <a:t>Relatives</a:t>
            </a:r>
            <a:endParaRPr lang="cs-CZ" dirty="0" smtClean="0"/>
          </a:p>
          <a:p>
            <a:r>
              <a:rPr lang="cs-CZ" dirty="0" err="1" smtClean="0"/>
              <a:t>Wedding</a:t>
            </a:r>
            <a:endParaRPr lang="cs-CZ" dirty="0" smtClean="0"/>
          </a:p>
          <a:p>
            <a:r>
              <a:rPr lang="cs-CZ" dirty="0" err="1" smtClean="0"/>
              <a:t>Celebrate</a:t>
            </a:r>
            <a:endParaRPr lang="cs-CZ" dirty="0" smtClean="0"/>
          </a:p>
          <a:p>
            <a:r>
              <a:rPr lang="cs-CZ" dirty="0" err="1"/>
              <a:t>G</a:t>
            </a:r>
            <a:r>
              <a:rPr lang="cs-CZ" dirty="0" err="1" smtClean="0"/>
              <a:t>randparents</a:t>
            </a:r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43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F0"/>
                </a:solidFill>
              </a:rPr>
              <a:t>Explanation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Twins</a:t>
            </a:r>
            <a:r>
              <a:rPr lang="cs-CZ" dirty="0" smtClean="0"/>
              <a:t>- are </a:t>
            </a:r>
            <a:r>
              <a:rPr lang="cs-CZ" dirty="0" err="1" smtClean="0"/>
              <a:t>siblings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 smtClean="0"/>
          </a:p>
          <a:p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child</a:t>
            </a:r>
            <a:r>
              <a:rPr lang="cs-CZ" dirty="0" smtClean="0"/>
              <a:t> has not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sister</a:t>
            </a:r>
            <a:endParaRPr lang="cs-CZ" dirty="0" smtClean="0"/>
          </a:p>
          <a:p>
            <a:r>
              <a:rPr lang="cs-CZ" dirty="0" err="1" smtClean="0"/>
              <a:t>Grandparents</a:t>
            </a:r>
            <a:r>
              <a:rPr lang="cs-CZ" dirty="0" smtClean="0"/>
              <a:t> are </a:t>
            </a:r>
            <a:r>
              <a:rPr lang="cs-CZ" dirty="0" err="1" smtClean="0"/>
              <a:t>grandfather</a:t>
            </a:r>
            <a:r>
              <a:rPr lang="cs-CZ" dirty="0" smtClean="0"/>
              <a:t> and </a:t>
            </a:r>
            <a:r>
              <a:rPr lang="cs-CZ" dirty="0" err="1" smtClean="0"/>
              <a:t>grandmother</a:t>
            </a:r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31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Fill in </a:t>
            </a:r>
            <a:r>
              <a:rPr lang="cs-CZ" sz="3600" dirty="0" err="1" smtClean="0">
                <a:solidFill>
                  <a:srgbClr val="FF0000"/>
                </a:solidFill>
              </a:rPr>
              <a:t>missing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words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5501208"/>
          </a:xfrm>
        </p:spPr>
        <p:txBody>
          <a:bodyPr/>
          <a:lstStyle/>
          <a:p>
            <a:r>
              <a:rPr lang="cs-CZ" dirty="0" smtClean="0"/>
              <a:t>Peter and </a:t>
            </a:r>
            <a:r>
              <a:rPr lang="cs-CZ" dirty="0" err="1" smtClean="0"/>
              <a:t>Joe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are ……………………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on, </a:t>
            </a:r>
            <a:r>
              <a:rPr lang="cs-CZ" dirty="0" err="1" smtClean="0"/>
              <a:t>they</a:t>
            </a:r>
            <a:r>
              <a:rPr lang="cs-CZ" dirty="0" smtClean="0"/>
              <a:t>…………………. and </a:t>
            </a: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single.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many ……………………………live </a:t>
            </a:r>
            <a:r>
              <a:rPr lang="cs-CZ" dirty="0" err="1" smtClean="0"/>
              <a:t>together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house? </a:t>
            </a:r>
            <a:r>
              <a:rPr lang="cs-CZ" dirty="0" err="1" smtClean="0"/>
              <a:t>We</a:t>
            </a:r>
            <a:r>
              <a:rPr lang="cs-CZ" dirty="0" smtClean="0"/>
              <a:t> live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grandparents</a:t>
            </a:r>
            <a:r>
              <a:rPr lang="cs-CZ" dirty="0" smtClean="0"/>
              <a:t> and my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grandparents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……………………………,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single.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couple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……………………..in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Caribbean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wedding</a:t>
            </a:r>
            <a:r>
              <a:rPr lang="cs-CZ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47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00B0F0"/>
                </a:solidFill>
              </a:rPr>
              <a:t>Missing</a:t>
            </a:r>
            <a:r>
              <a:rPr lang="cs-CZ" sz="3200" b="1" dirty="0" smtClean="0">
                <a:solidFill>
                  <a:srgbClr val="00B0F0"/>
                </a:solidFill>
              </a:rPr>
              <a:t> </a:t>
            </a:r>
            <a:r>
              <a:rPr lang="cs-CZ" sz="3200" b="1" dirty="0" err="1" smtClean="0">
                <a:solidFill>
                  <a:srgbClr val="00B0F0"/>
                </a:solidFill>
              </a:rPr>
              <a:t>words</a:t>
            </a:r>
            <a:endParaRPr lang="en-GB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Twins</a:t>
            </a:r>
            <a:endParaRPr lang="cs-CZ" dirty="0" smtClean="0"/>
          </a:p>
          <a:p>
            <a:r>
              <a:rPr lang="cs-CZ" dirty="0" err="1" smtClean="0"/>
              <a:t>Divorced</a:t>
            </a:r>
            <a:endParaRPr lang="cs-CZ" dirty="0" smtClean="0"/>
          </a:p>
          <a:p>
            <a:r>
              <a:rPr lang="cs-CZ" dirty="0" err="1" smtClean="0"/>
              <a:t>Generations</a:t>
            </a:r>
            <a:endParaRPr lang="cs-CZ" dirty="0" smtClean="0"/>
          </a:p>
          <a:p>
            <a:r>
              <a:rPr lang="cs-CZ" dirty="0" err="1" smtClean="0"/>
              <a:t>Married</a:t>
            </a:r>
            <a:endParaRPr lang="cs-CZ" dirty="0" smtClean="0"/>
          </a:p>
          <a:p>
            <a:r>
              <a:rPr lang="cs-CZ" dirty="0" err="1" smtClean="0"/>
              <a:t>honeymoon</a:t>
            </a:r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18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Text je vytvořen autorem materiálu.</a:t>
            </a:r>
          </a:p>
          <a:p>
            <a:r>
              <a:rPr lang="cs-CZ" dirty="0" smtClean="0"/>
              <a:t>2012-06-05</a:t>
            </a:r>
            <a:endParaRPr lang="cs-CZ" dirty="0"/>
          </a:p>
          <a:p>
            <a:r>
              <a:rPr lang="cs-CZ" dirty="0"/>
              <a:t>Snímek č.3 – Otevřená galerie –Microsoft </a:t>
            </a:r>
            <a:r>
              <a:rPr lang="cs-CZ" dirty="0" err="1"/>
              <a:t>office</a:t>
            </a:r>
            <a:endParaRPr lang="cs-CZ" dirty="0"/>
          </a:p>
          <a:p>
            <a:r>
              <a:rPr lang="cs-CZ" dirty="0" smtClean="0"/>
              <a:t>2012-06-05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01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224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Describe these pictures and compare with your family</vt:lpstr>
      <vt:lpstr>Pictures</vt:lpstr>
      <vt:lpstr>Explain in English</vt:lpstr>
      <vt:lpstr>Explanation</vt:lpstr>
      <vt:lpstr>Fill in missing words</vt:lpstr>
      <vt:lpstr>Missing words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22</cp:revision>
  <dcterms:created xsi:type="dcterms:W3CDTF">2012-06-23T22:12:19Z</dcterms:created>
  <dcterms:modified xsi:type="dcterms:W3CDTF">2012-06-24T20:51:30Z</dcterms:modified>
</cp:coreProperties>
</file>