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68" r:id="rId4"/>
    <p:sldId id="260" r:id="rId5"/>
    <p:sldId id="263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NÁZEV:VY_52_INOVACE_09_Přírodopis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trávicí soustavy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NÁZEV:VY_52_INOVACE_09_Přírodopis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trávicí soustavy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kulturistika.cz/view.php?cisloclanku=2008030001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http://www.e-kulturistika.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view.php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cisloclanku</a:t>
            </a:r>
            <a:r>
              <a:rPr lang="cs-CZ" dirty="0" smtClean="0">
                <a:hlinkClick r:id="rId3"/>
              </a:rPr>
              <a:t>=2008030001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364486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slouží k opakování trávicí soustavy. </a:t>
            </a:r>
          </a:p>
          <a:p>
            <a:r>
              <a:rPr lang="cs-CZ" dirty="0"/>
              <a:t>Úkol č. 1: Žáci vyluští doplňovačku do sešitu, jeden žák na interaktivní tabuli pomocí fixu  nebo interaktivního pera</a:t>
            </a:r>
            <a:r>
              <a:rPr lang="cs-CZ" dirty="0" smtClean="0"/>
              <a:t>. Odpoví jakou funkci má žaludek v lidském těle.</a:t>
            </a:r>
            <a:endParaRPr lang="cs-CZ" dirty="0"/>
          </a:p>
          <a:p>
            <a:endParaRPr lang="cs-CZ" dirty="0"/>
          </a:p>
          <a:p>
            <a:r>
              <a:rPr lang="cs-CZ" dirty="0"/>
              <a:t>Úkol č. 2: Žáci dopíšou chybějící slova do vět pomocí fixu nebo interaktivního pera na interaktivní tabuli.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trávicí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234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Úkol č.1: Vylušti doplňovačku</a:t>
            </a:r>
            <a:endParaRPr lang="cs-CZ" sz="2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1142976" y="3857628"/>
            <a:ext cx="7786742" cy="3000372"/>
          </a:xfrm>
        </p:spPr>
        <p:txBody>
          <a:bodyPr>
            <a:normAutofit fontScale="62500" lnSpcReduction="20000"/>
          </a:bodyPr>
          <a:lstStyle/>
          <a:p>
            <a:endParaRPr lang="cs-CZ" sz="3100" dirty="0" smtClean="0"/>
          </a:p>
          <a:p>
            <a:pPr>
              <a:buNone/>
            </a:pPr>
            <a:r>
              <a:rPr lang="cs-CZ" sz="3800" dirty="0" smtClean="0"/>
              <a:t>1. žlutozelená tekutina, kterou vylučují játra</a:t>
            </a:r>
          </a:p>
          <a:p>
            <a:pPr>
              <a:buNone/>
            </a:pPr>
            <a:r>
              <a:rPr lang="cs-CZ" sz="3800" dirty="0" smtClean="0"/>
              <a:t>2. svalový orgán v dutině ústní</a:t>
            </a:r>
          </a:p>
          <a:p>
            <a:pPr>
              <a:buNone/>
            </a:pPr>
            <a:r>
              <a:rPr lang="cs-CZ" sz="3800" dirty="0" smtClean="0"/>
              <a:t>3. tekutina, která se vylučuje do dutiny ústní</a:t>
            </a:r>
          </a:p>
          <a:p>
            <a:pPr>
              <a:buNone/>
            </a:pPr>
            <a:r>
              <a:rPr lang="cs-CZ" sz="3800" dirty="0" smtClean="0"/>
              <a:t>4. útvary v dutině ústní, které rozmělňují potravu</a:t>
            </a:r>
          </a:p>
          <a:p>
            <a:pPr>
              <a:buNone/>
            </a:pPr>
            <a:r>
              <a:rPr lang="cs-CZ" sz="3800" dirty="0" smtClean="0"/>
              <a:t>5. první část tenkého střeva</a:t>
            </a:r>
          </a:p>
          <a:p>
            <a:pPr>
              <a:buNone/>
            </a:pPr>
            <a:r>
              <a:rPr lang="cs-CZ" sz="3800" dirty="0" smtClean="0"/>
              <a:t>6. poslední oddíl trávicí soustavy</a:t>
            </a:r>
          </a:p>
          <a:p>
            <a:pPr>
              <a:buNone/>
            </a:pPr>
            <a:r>
              <a:rPr lang="cs-CZ" sz="3800" dirty="0" smtClean="0"/>
              <a:t>7. útvary, které zvětšují vstřebávací plochu tenkého střeva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928794" y="1071546"/>
          <a:ext cx="5429298" cy="2944368"/>
        </p:xfrm>
        <a:graphic>
          <a:graphicData uri="http://schemas.openxmlformats.org/drawingml/2006/table">
            <a:tbl>
              <a:tblPr/>
              <a:tblGrid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  <a:gridCol w="387807"/>
              </a:tblGrid>
              <a:tr h="377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7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7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7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76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14818"/>
            <a:ext cx="8229600" cy="2643182"/>
          </a:xfrm>
        </p:spPr>
        <p:txBody>
          <a:bodyPr>
            <a:normAutofit/>
          </a:bodyPr>
          <a:lstStyle/>
          <a:p>
            <a:r>
              <a:rPr lang="cs-CZ" u="sng" dirty="0" smtClean="0"/>
              <a:t>tajenka:</a:t>
            </a:r>
          </a:p>
          <a:p>
            <a:pPr lvl="1">
              <a:buNone/>
            </a:pPr>
            <a:r>
              <a:rPr lang="cs-CZ" dirty="0" smtClean="0"/>
              <a:t>ŽALUDEK</a:t>
            </a:r>
          </a:p>
          <a:p>
            <a:pPr lvl="1">
              <a:buNone/>
            </a:pPr>
            <a:r>
              <a:rPr lang="cs-CZ" dirty="0" smtClean="0"/>
              <a:t>Jakou funkci má žaludek v lidském těle?</a:t>
            </a:r>
          </a:p>
          <a:p>
            <a:pPr lvl="1">
              <a:buNone/>
            </a:pPr>
            <a:r>
              <a:rPr lang="cs-CZ" u="sng" dirty="0" smtClean="0"/>
              <a:t>Odpověď: </a:t>
            </a:r>
          </a:p>
          <a:p>
            <a:pPr lvl="1">
              <a:buNone/>
            </a:pPr>
            <a:r>
              <a:rPr lang="cs-CZ" dirty="0" smtClean="0"/>
              <a:t>Hromadění a trávení potravy.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71604" y="1142984"/>
          <a:ext cx="5849620" cy="2944368"/>
        </p:xfrm>
        <a:graphic>
          <a:graphicData uri="http://schemas.openxmlformats.org/drawingml/2006/table">
            <a:tbl>
              <a:tblPr/>
              <a:tblGrid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č.2: Doplň slova do vět.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 dutině ústní dochází k mechanickému rozmělnění potravy pomocí…………..a…………….</a:t>
            </a:r>
          </a:p>
          <a:p>
            <a:r>
              <a:rPr lang="cs-CZ" dirty="0" smtClean="0"/>
              <a:t>Do dutiny ústní vtékají sliny ze tří párů ………….</a:t>
            </a:r>
          </a:p>
          <a:p>
            <a:r>
              <a:rPr lang="cs-CZ" dirty="0" smtClean="0"/>
              <a:t>V dutině ústní se začínají štěpit…………</a:t>
            </a:r>
          </a:p>
          <a:p>
            <a:r>
              <a:rPr lang="cs-CZ" dirty="0" smtClean="0"/>
              <a:t>V jícnu je posouvána potrava pomocí……………</a:t>
            </a:r>
          </a:p>
          <a:p>
            <a:r>
              <a:rPr lang="cs-CZ" dirty="0" smtClean="0"/>
              <a:t>Žaludeční šťávy obsahují……………….,……………… a ……………</a:t>
            </a:r>
          </a:p>
          <a:p>
            <a:r>
              <a:rPr lang="cs-CZ" dirty="0" smtClean="0"/>
              <a:t>Bílkoviny se začínají štěpit v………….pomocí enzymu…………</a:t>
            </a:r>
          </a:p>
          <a:p>
            <a:r>
              <a:rPr lang="cs-CZ" dirty="0" smtClean="0"/>
              <a:t>V játrech se tvoří…………., která se ukládá v …….</a:t>
            </a:r>
          </a:p>
          <a:p>
            <a:r>
              <a:rPr lang="cs-CZ" dirty="0" smtClean="0"/>
              <a:t>Do dvanáctníků ústí vývody z ……………a ………………..</a:t>
            </a:r>
          </a:p>
          <a:p>
            <a:r>
              <a:rPr lang="cs-CZ" dirty="0" smtClean="0"/>
              <a:t>Tuky se štěpí v ……………………….</a:t>
            </a:r>
          </a:p>
          <a:p>
            <a:r>
              <a:rPr lang="cs-CZ" dirty="0" smtClean="0"/>
              <a:t>V tlustém střevě dochází ke vstřebávání……………a…………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č.2: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 dutině ústní dochází k mechanickému rozmělnění potravy pomocí</a:t>
            </a:r>
            <a:r>
              <a:rPr lang="cs-CZ" dirty="0" smtClean="0">
                <a:solidFill>
                  <a:srgbClr val="FF0000"/>
                </a:solidFill>
              </a:rPr>
              <a:t> zubů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jazyka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dutiny ústní vtékají sliny ze tří párů </a:t>
            </a:r>
            <a:r>
              <a:rPr lang="cs-CZ" dirty="0" smtClean="0">
                <a:solidFill>
                  <a:srgbClr val="FF0000"/>
                </a:solidFill>
              </a:rPr>
              <a:t>slinných žláz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dutině ústní se začínají štěpit </a:t>
            </a:r>
            <a:r>
              <a:rPr lang="cs-CZ" dirty="0" smtClean="0">
                <a:solidFill>
                  <a:srgbClr val="FF0000"/>
                </a:solidFill>
              </a:rPr>
              <a:t>cukry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jícnu je posouvána potrava pomocí </a:t>
            </a:r>
            <a:r>
              <a:rPr lang="cs-CZ" dirty="0" smtClean="0">
                <a:solidFill>
                  <a:srgbClr val="FF0000"/>
                </a:solidFill>
              </a:rPr>
              <a:t>peristaltické vlny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Žaludeční šťávy obsahují </a:t>
            </a:r>
            <a:r>
              <a:rPr lang="cs-CZ" dirty="0" smtClean="0">
                <a:solidFill>
                  <a:srgbClr val="FF0000"/>
                </a:solidFill>
              </a:rPr>
              <a:t>kyselinu chlorovodíkovou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pepsin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hlen mucin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Bílkoviny se začínají štěpit v </a:t>
            </a:r>
            <a:r>
              <a:rPr lang="cs-CZ" dirty="0" smtClean="0">
                <a:solidFill>
                  <a:srgbClr val="FF0000"/>
                </a:solidFill>
              </a:rPr>
              <a:t>žaludku </a:t>
            </a:r>
            <a:r>
              <a:rPr lang="cs-CZ" dirty="0" smtClean="0"/>
              <a:t>pomocí enzymu </a:t>
            </a:r>
            <a:r>
              <a:rPr lang="cs-CZ" dirty="0" smtClean="0">
                <a:solidFill>
                  <a:srgbClr val="FF0000"/>
                </a:solidFill>
              </a:rPr>
              <a:t>pepsin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játrech se tvoří </a:t>
            </a:r>
            <a:r>
              <a:rPr lang="cs-CZ" dirty="0" smtClean="0">
                <a:solidFill>
                  <a:srgbClr val="FF0000"/>
                </a:solidFill>
              </a:rPr>
              <a:t>žluč</a:t>
            </a:r>
            <a:r>
              <a:rPr lang="cs-CZ" dirty="0" smtClean="0"/>
              <a:t>, která se ukládá v </a:t>
            </a:r>
            <a:r>
              <a:rPr lang="cs-CZ" dirty="0" smtClean="0">
                <a:solidFill>
                  <a:srgbClr val="FF0000"/>
                </a:solidFill>
              </a:rPr>
              <a:t>žlučníku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dvanáctníků ústí vývody z </a:t>
            </a:r>
            <a:r>
              <a:rPr lang="cs-CZ" dirty="0" smtClean="0">
                <a:solidFill>
                  <a:srgbClr val="FF0000"/>
                </a:solidFill>
              </a:rPr>
              <a:t>jater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slinivky břišní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Tuky se štěpí v </a:t>
            </a:r>
            <a:r>
              <a:rPr lang="cs-CZ" dirty="0" smtClean="0">
                <a:solidFill>
                  <a:srgbClr val="FF0000"/>
                </a:solidFill>
              </a:rPr>
              <a:t>tenkém střevě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tlustém střevě dochází ke vstřebávání </a:t>
            </a:r>
            <a:r>
              <a:rPr lang="cs-CZ" dirty="0" smtClean="0">
                <a:solidFill>
                  <a:srgbClr val="FF0000"/>
                </a:solidFill>
              </a:rPr>
              <a:t>vody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solí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Veškerý text je vytvořen autorem materiálu 28.11. </a:t>
            </a:r>
            <a:r>
              <a:rPr lang="cs-CZ" smtClean="0"/>
              <a:t>2011.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1099</TotalTime>
  <Words>448</Words>
  <Application>Microsoft Office PowerPoint</Application>
  <PresentationFormat>Předvádění na obrazovce (4:3)</PresentationFormat>
  <Paragraphs>106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Opakování trávicí soustavy</vt:lpstr>
      <vt:lpstr>Úkol č.1: Vylušti doplňovačku</vt:lpstr>
      <vt:lpstr>Doplňovačka- řešení</vt:lpstr>
      <vt:lpstr>Úkol č.2: Doplň slova do vět. </vt:lpstr>
      <vt:lpstr>Úkol č.2: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08FB</cp:lastModifiedBy>
  <cp:revision>21</cp:revision>
  <dcterms:created xsi:type="dcterms:W3CDTF">2011-11-02T20:31:36Z</dcterms:created>
  <dcterms:modified xsi:type="dcterms:W3CDTF">2012-06-27T09:12:22Z</dcterms:modified>
</cp:coreProperties>
</file>