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NÁZEV:VY_52_INOVACE_12_Přírodopis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horniny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NÁZEV:VY_52_INOVACE_12_Přírodopis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 horniny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iamant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lato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f%C3%ADr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%C5%99i%C5%A1%C5%A5%C3%A1l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p%C3%A1l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an%C3%A1t_(miner%C3%A1l)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http://cs.wikipedia.org/wiki/Diamant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http://cs.wikipedia.org/wiki/Zlato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http://cs.wikipedia.org/wiki/Saf%C3%ADr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http://cs.wikipedia.org/wiki/K%C5%99i%C5%A1%C5%A5%C3%A1l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http://cs.wikipedia.org/wiki/Op%C3%A1l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http://cs.wikipedia.org/wiki/Gran%C3%A1t_(miner%C3%A1l)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09753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Hra Risk slouží k opakování učiva –horniny</a:t>
            </a:r>
          </a:p>
          <a:p>
            <a:r>
              <a:rPr lang="cs-CZ" dirty="0" smtClean="0"/>
              <a:t>Pravidla: Žáci jsou rozděleni do 3 skupin, každá skupina si postupně vybírá otázky, pokud odpoví správně, získávají body. Vyhrává skupina s největším počtem bodů.</a:t>
            </a:r>
          </a:p>
          <a:p>
            <a:r>
              <a:rPr lang="cs-CZ" dirty="0"/>
              <a:t>Po kliknutí na vybrané pole s body se zobrazí otázka, na kterou žáci odpoví, po odpovědi, učitel klikne na políčko odpověď a zobrazí se správná odpověď na otázku. Na hrací pole s nabídkou otázek se učitel dostane kliknutím na šipku zpět.</a:t>
            </a:r>
          </a:p>
          <a:p>
            <a:r>
              <a:rPr lang="cs-CZ" dirty="0"/>
              <a:t>Pole s body, které už bylo vybráno se zbarví fialově.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2643206" cy="1857388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034" y="711532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Vyvřelé horniny</a:t>
            </a:r>
            <a:endParaRPr lang="cs-CZ" sz="3200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861" y="2890391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USAZENÉ HORNINY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737" y="5143512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PŘEMĚNĚNÉ HORNINY</a:t>
            </a:r>
            <a:endParaRPr lang="cs-CZ" sz="3200" cap="all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14678" y="493953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3768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Jak vznikají vyvřelé horniny?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Vznikají utuhnutím magmatu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Jaký je rozdíl mezi výlevnými a hlubinnými horninami?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249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Výlevné vznikly </a:t>
            </a:r>
            <a:r>
              <a:rPr lang="cs-CZ" sz="4000" dirty="0"/>
              <a:t>utuhnutím lávy na zemském povrchu nebo těsně pod </a:t>
            </a:r>
            <a:r>
              <a:rPr lang="cs-CZ" sz="4000" dirty="0" smtClean="0"/>
              <a:t>ním</a:t>
            </a:r>
          </a:p>
          <a:p>
            <a:r>
              <a:rPr lang="cs-CZ" sz="4000" dirty="0" smtClean="0"/>
              <a:t>Hlubinné utuhly </a:t>
            </a:r>
            <a:r>
              <a:rPr lang="cs-CZ" sz="4000" dirty="0"/>
              <a:t>ve velké hloubce pod zemským povrchem 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/>
              <a:t>Podle čeho je pojmenovaný znělec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Podle toho, že když se do něj udeří, tak vydává znělý zvuk.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Jak se jmenuje hornina na obrázku a k čemu se používá?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23810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857496"/>
            <a:ext cx="48245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Žula</a:t>
            </a:r>
          </a:p>
          <a:p>
            <a:endParaRPr lang="cs-CZ" sz="4800" dirty="0" smtClean="0"/>
          </a:p>
          <a:p>
            <a:r>
              <a:rPr lang="cs-CZ" sz="4800" dirty="0" smtClean="0"/>
              <a:t>dlažby </a:t>
            </a:r>
          </a:p>
          <a:p>
            <a:r>
              <a:rPr lang="cs-CZ" sz="4800" dirty="0" smtClean="0"/>
              <a:t>obklady</a:t>
            </a:r>
          </a:p>
          <a:p>
            <a:r>
              <a:rPr lang="cs-CZ" sz="4800" dirty="0" smtClean="0"/>
              <a:t>náhrobní </a:t>
            </a:r>
            <a:r>
              <a:rPr lang="cs-CZ" sz="4800" dirty="0"/>
              <a:t>kameny</a:t>
            </a:r>
          </a:p>
          <a:p>
            <a:endParaRPr lang="cs-CZ" sz="4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920" y="1412776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 descr="Soubor:Granite giall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216" y="2912099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84368" y="4869160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17920" y="6165304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Která hornina tvoří tzv. kamenné varhany?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3712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Čedič 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4641470"/>
            <a:ext cx="867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8" name="Picture 2" descr="Soubor:Giants-causeway-in-ire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06" y="1455800"/>
            <a:ext cx="4797368" cy="359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236296" y="5053826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Jaké je využití gabra?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náhrobní kameny a leštěné kameny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4288" y="42210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8" name="Picture 2" descr="Soubor:Gabr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390" y="1591303"/>
            <a:ext cx="4066890" cy="305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884368" y="4869160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Jak vznikají přeměněné horniny?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286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Vznikají přeměnou původních hornin vyvřelých, usazených nebo i předtím již přeměněných.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Jaký je jiný název pro přeměněné horniny?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071810"/>
            <a:ext cx="4576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Metamorfované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Jaké je využití mramoru?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65008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Stavební a dekorační kámen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66929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Jak se jmenuje přeměněná </a:t>
            </a:r>
            <a:r>
              <a:rPr lang="cs-CZ" sz="3600" b="1" dirty="0"/>
              <a:t>hornina, která vzniká za vysokého tlaku a </a:t>
            </a:r>
            <a:r>
              <a:rPr lang="cs-CZ" sz="3600" b="1" dirty="0" smtClean="0"/>
              <a:t>teploty</a:t>
            </a:r>
            <a:r>
              <a:rPr lang="cs-CZ" sz="3600" b="1" dirty="0"/>
              <a:t>, má stříbřitý </a:t>
            </a:r>
            <a:r>
              <a:rPr lang="cs-CZ" sz="3600" b="1" dirty="0" smtClean="0"/>
              <a:t>lesk?</a:t>
            </a:r>
            <a:endParaRPr lang="cs-CZ" sz="36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Svor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hornina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Rula</a:t>
            </a:r>
            <a:endParaRPr lang="cs-CZ" sz="4800" dirty="0"/>
          </a:p>
        </p:txBody>
      </p:sp>
      <p:pic>
        <p:nvPicPr>
          <p:cNvPr id="9" name="Picture 2" descr="Soubor:Augen-gneiss-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46" y="1785610"/>
            <a:ext cx="4268269" cy="340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26848" y="5238492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0217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Jak se jmenuje hornina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0718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Mramor 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32648" y="468608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1026" name="Picture 2" descr="http://upload.wikimedia.org/wikipedia/commons/thumb/8/8d/MarbleUSGOV.jpg/180px-MarbleUSGO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234" y="1268760"/>
            <a:ext cx="3960440" cy="334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upload.wikimedia.org/wikipedia/commons/thumb/f/f3/Capitoline_Aphrodite_Louvre_Ma_571.jpg/120px-Capitoline_Aphrodite_Louvre_Ma_5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83446"/>
            <a:ext cx="2664296" cy="357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703954" y="591147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 vznikají usazené horniny?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071810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Vznikají usazováním různých látek na dně moří, jezer, na březích řek nebo na souši- účinkem větrů a ledovců.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036496" cy="1669294"/>
          </a:xfrm>
        </p:spPr>
        <p:txBody>
          <a:bodyPr>
            <a:normAutofit fontScale="90000"/>
          </a:bodyPr>
          <a:lstStyle/>
          <a:p>
            <a:r>
              <a:rPr lang="cs-CZ" dirty="0"/>
              <a:t>Podle původu usazovaných </a:t>
            </a:r>
            <a:r>
              <a:rPr lang="cs-CZ" dirty="0" smtClean="0"/>
              <a:t>částic rozdělujeme usazované horniny na 3 skupiny. Vyjmenuj je. 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1" y="3071810"/>
            <a:ext cx="73938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1) </a:t>
            </a:r>
            <a:r>
              <a:rPr lang="cs-CZ" sz="4800" dirty="0" smtClean="0"/>
              <a:t>úlomkovité</a:t>
            </a:r>
            <a:endParaRPr lang="cs-CZ" sz="4800" dirty="0"/>
          </a:p>
          <a:p>
            <a:r>
              <a:rPr lang="cs-CZ" sz="4800" dirty="0"/>
              <a:t>2) </a:t>
            </a:r>
            <a:r>
              <a:rPr lang="cs-CZ" sz="4800" dirty="0" smtClean="0"/>
              <a:t>organogenní</a:t>
            </a:r>
            <a:endParaRPr lang="cs-CZ" sz="4800" dirty="0"/>
          </a:p>
          <a:p>
            <a:r>
              <a:rPr lang="cs-CZ" sz="4800" dirty="0"/>
              <a:t>3) chemické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nazývá hornina vzniklá stmelením štěrku?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Slepenec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Na co se používá rašelina?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7096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V zahradnictví jako hnojivo</a:t>
            </a:r>
          </a:p>
          <a:p>
            <a:pPr algn="ctr"/>
            <a:r>
              <a:rPr lang="cs-CZ" sz="4800" dirty="0" smtClean="0"/>
              <a:t>K lázeňské léčbě </a:t>
            </a:r>
          </a:p>
          <a:p>
            <a:pPr algn="ctr"/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Ze kterých nerostů je složen </a:t>
            </a:r>
            <a:r>
              <a:rPr lang="cs-CZ" b="1" dirty="0" smtClean="0"/>
              <a:t>písek?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6143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Z křemene, živce, slídy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vznikají organogenní usazeniny?</a:t>
            </a:r>
            <a:br>
              <a:rPr lang="cs-CZ" b="1" dirty="0" smtClean="0"/>
            </a:br>
            <a:r>
              <a:rPr lang="cs-CZ" b="1" dirty="0" smtClean="0"/>
              <a:t>Uveď příklad organogenní usazeniny.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7600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Vznikají z rostlinných nebo živočišných </a:t>
            </a:r>
            <a:r>
              <a:rPr lang="cs-CZ" sz="4800" dirty="0" smtClean="0"/>
              <a:t>zbytků</a:t>
            </a:r>
          </a:p>
          <a:p>
            <a:r>
              <a:rPr lang="cs-CZ" sz="4800" dirty="0" smtClean="0"/>
              <a:t>Př. Vápenec, rašelina, uhlí…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661248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Text: Veškerý text je vytvořeny autorem materiálu 11.12. 2011.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</a:t>
            </a:r>
            <a:r>
              <a:rPr lang="cs-CZ" dirty="0"/>
              <a:t>: Žula.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2.12. 2005, last </a:t>
            </a:r>
            <a:r>
              <a:rPr lang="cs-CZ" dirty="0" err="1"/>
              <a:t>modified</a:t>
            </a:r>
            <a:r>
              <a:rPr lang="cs-CZ" dirty="0"/>
              <a:t> on 17.10. 2011 [cit. </a:t>
            </a:r>
            <a:r>
              <a:rPr lang="cs-CZ" dirty="0" smtClean="0"/>
              <a:t>2011-12-11]. </a:t>
            </a:r>
            <a:r>
              <a:rPr lang="cs-CZ" dirty="0"/>
              <a:t>Dostupné z WWW: &lt;http://cs.wikipedia.org/wiki/%C5%BDula&gt;.</a:t>
            </a:r>
          </a:p>
          <a:p>
            <a:r>
              <a:rPr lang="cs-CZ" dirty="0"/>
              <a:t>Obr. </a:t>
            </a:r>
            <a:r>
              <a:rPr lang="cs-CZ" dirty="0" smtClean="0"/>
              <a:t>2: </a:t>
            </a:r>
            <a:r>
              <a:rPr lang="cs-CZ" dirty="0"/>
              <a:t>Žula.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2.12. 2005, last </a:t>
            </a:r>
            <a:r>
              <a:rPr lang="cs-CZ" dirty="0" err="1"/>
              <a:t>modified</a:t>
            </a:r>
            <a:r>
              <a:rPr lang="cs-CZ" dirty="0"/>
              <a:t> on 17.10. 2011 [cit. </a:t>
            </a:r>
            <a:r>
              <a:rPr lang="cs-CZ" dirty="0" smtClean="0"/>
              <a:t>2011-</a:t>
            </a:r>
            <a:r>
              <a:rPr lang="cs-CZ" dirty="0"/>
              <a:t>12-11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&lt;http://cs.wikipedia.org/wiki/%C5%BDula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Obr.3</a:t>
            </a:r>
            <a:r>
              <a:rPr lang="cs-CZ" dirty="0"/>
              <a:t>: Čedič.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1.12. 2005, last </a:t>
            </a:r>
            <a:r>
              <a:rPr lang="cs-CZ" dirty="0" err="1"/>
              <a:t>modified</a:t>
            </a:r>
            <a:r>
              <a:rPr lang="cs-CZ" dirty="0"/>
              <a:t> on 31.7.2011 [cit. </a:t>
            </a:r>
            <a:r>
              <a:rPr lang="cs-CZ" dirty="0" smtClean="0"/>
              <a:t>2011-</a:t>
            </a:r>
            <a:r>
              <a:rPr lang="cs-CZ" dirty="0"/>
              <a:t>12-11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&lt;http://cs.wikipedia.org/wiki/%C4%8Cedi%C4%8D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Obr.4</a:t>
            </a:r>
            <a:r>
              <a:rPr lang="cs-CZ" dirty="0"/>
              <a:t>: Gabro.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22.1. 2006, last </a:t>
            </a:r>
            <a:r>
              <a:rPr lang="cs-CZ" dirty="0" err="1"/>
              <a:t>modified</a:t>
            </a:r>
            <a:r>
              <a:rPr lang="cs-CZ" dirty="0"/>
              <a:t> on 20.11. 2011 [cit. </a:t>
            </a:r>
            <a:r>
              <a:rPr lang="cs-CZ" dirty="0" smtClean="0"/>
              <a:t>2011-</a:t>
            </a:r>
            <a:r>
              <a:rPr lang="cs-CZ" dirty="0"/>
              <a:t>12-11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&lt;http://cs.wikipedia.org/wiki/Gabro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Obr.5: </a:t>
            </a:r>
            <a:r>
              <a:rPr lang="en-US" dirty="0" err="1"/>
              <a:t>Rula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16.3. 2006, last modified on 13.1. 2007 [cit. </a:t>
            </a:r>
            <a:r>
              <a:rPr lang="en-US" dirty="0" smtClean="0"/>
              <a:t>2011-</a:t>
            </a:r>
            <a:r>
              <a:rPr lang="cs-CZ" dirty="0" smtClean="0"/>
              <a:t>12-11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&lt;http://cs.wikipedia.org/wiki/Rula</a:t>
            </a:r>
            <a:r>
              <a:rPr lang="en-US" dirty="0" smtClean="0"/>
              <a:t>&gt;.</a:t>
            </a:r>
            <a:endParaRPr lang="cs-CZ" dirty="0" smtClean="0"/>
          </a:p>
          <a:p>
            <a:r>
              <a:rPr lang="cs-CZ" dirty="0"/>
              <a:t>Obr.6</a:t>
            </a:r>
            <a:r>
              <a:rPr lang="cs-CZ" dirty="0" smtClean="0"/>
              <a:t>: Mramor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2011-12-11]. </a:t>
            </a:r>
            <a:r>
              <a:rPr lang="cs-CZ" dirty="0"/>
              <a:t>Dostupné z WWW: &lt;http://cs.wikipedia.org/wiki/Mramor&gt;.</a:t>
            </a:r>
          </a:p>
          <a:p>
            <a:r>
              <a:rPr lang="cs-CZ" dirty="0" smtClean="0"/>
              <a:t>Obr.7: Mramor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</a:t>
            </a:r>
            <a:r>
              <a:rPr lang="cs-CZ" dirty="0"/>
              <a:t>12-11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&lt;http://cs.wikipedia.org/wiki/Mramor</a:t>
            </a:r>
            <a:r>
              <a:rPr lang="cs-CZ" dirty="0" smtClean="0"/>
              <a:t>&gt;.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846</TotalTime>
  <Words>504</Words>
  <Application>Microsoft Office PowerPoint</Application>
  <PresentationFormat>Předvádění na obrazovce (4:3)</PresentationFormat>
  <Paragraphs>146</Paragraphs>
  <Slides>23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                              </vt:lpstr>
      <vt:lpstr>Prezentace aplikace PowerPoint</vt:lpstr>
      <vt:lpstr>Jak vznikají vyvřelé horniny?</vt:lpstr>
      <vt:lpstr>Jaký je rozdíl mezi výlevnými a hlubinnými horninami?</vt:lpstr>
      <vt:lpstr>Podle čeho je pojmenovaný znělec?</vt:lpstr>
      <vt:lpstr>Jak se jmenuje hornina na obrázku a k čemu se používá?</vt:lpstr>
      <vt:lpstr>Která hornina tvoří tzv. kamenné varhany?</vt:lpstr>
      <vt:lpstr>Jaké je využití gabra?</vt:lpstr>
      <vt:lpstr>Jak vznikají přeměněné horniny?</vt:lpstr>
      <vt:lpstr>Jaký je jiný název pro přeměněné horniny?</vt:lpstr>
      <vt:lpstr>Jaké je využití mramoru?</vt:lpstr>
      <vt:lpstr>Jak se jmenuje přeměněná hornina, která vzniká za vysokého tlaku a teploty, má stříbřitý lesk?</vt:lpstr>
      <vt:lpstr>Jak se jmenuje hornina na obrázku?</vt:lpstr>
      <vt:lpstr>Jak se jmenuje hornina na obrázku?</vt:lpstr>
      <vt:lpstr>Jak vznikají usazené horniny?</vt:lpstr>
      <vt:lpstr>Podle původu usazovaných částic rozdělujeme usazované horniny na 3 skupiny. Vyjmenuj je. </vt:lpstr>
      <vt:lpstr>Jak se nazývá hornina vzniklá stmelením štěrku?</vt:lpstr>
      <vt:lpstr>Na co se používá rašelina?</vt:lpstr>
      <vt:lpstr>Ze kterých nerostů je složen písek?</vt:lpstr>
      <vt:lpstr>Jak vznikají organogenní usazeniny? Uveď příklad organogenní usazeniny.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43</cp:revision>
  <dcterms:created xsi:type="dcterms:W3CDTF">2011-06-20T10:40:08Z</dcterms:created>
  <dcterms:modified xsi:type="dcterms:W3CDTF">2012-06-27T09:08:57Z</dcterms:modified>
</cp:coreProperties>
</file>