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9" r:id="rId3"/>
    <p:sldId id="258" r:id="rId4"/>
    <p:sldId id="257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NÁZEV:VY_52_INOVACE_14_Přírodopis 8.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cévní soustavy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B12FD7-299E-4B07-A8D0-EA87FB352428}" type="presOf" srcId="{4C35D32F-0EAB-4CD7-82EE-45574DC2A586}" destId="{8BEBB6EC-1DAA-4CAC-8A25-BC0FCBD5DBD5}" srcOrd="0" destOrd="0" presId="urn:microsoft.com/office/officeart/2005/8/layout/target3"/>
    <dgm:cxn modelId="{79E0B665-4DF5-4BFE-832B-2B106787D61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BE7BFE-C5D7-45D4-B085-346247A6B1F2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5B66CDE-AA8D-479B-AF07-2277945D309C}" type="presOf" srcId="{757F3AB3-0718-4624-B441-E567A8F0AB56}" destId="{333A1088-737F-45CB-B68E-254E46348037}" srcOrd="0" destOrd="0" presId="urn:microsoft.com/office/officeart/2005/8/layout/target3"/>
    <dgm:cxn modelId="{8AA5DB83-1867-4B38-93FE-163888CD5C9E}" type="presOf" srcId="{D1B46980-6531-4606-95E6-44980827E919}" destId="{6140AFEC-043D-4C43-A2F9-D0F5331DF3A3}" srcOrd="0" destOrd="0" presId="urn:microsoft.com/office/officeart/2005/8/layout/target3"/>
    <dgm:cxn modelId="{1D64503B-4357-49E8-8F45-210340998B47}" type="presOf" srcId="{D8197B8C-B260-4A16-BDF4-0947B075E274}" destId="{5A5FFA88-C948-4069-8E93-59FA12366E83}" srcOrd="1" destOrd="0" presId="urn:microsoft.com/office/officeart/2005/8/layout/target3"/>
    <dgm:cxn modelId="{5E1E12B1-93F1-4B31-A62A-F0EE38D4C3DE}" type="presOf" srcId="{B651F6E3-6281-48DB-9319-2AEAFDAE7572}" destId="{6BB5E863-4638-4E1D-BFDE-399D028AC4ED}" srcOrd="1" destOrd="0" presId="urn:microsoft.com/office/officeart/2005/8/layout/target3"/>
    <dgm:cxn modelId="{30D6561C-7595-4AB8-9189-38589DFA931E}" type="presOf" srcId="{D1B46980-6531-4606-95E6-44980827E919}" destId="{2BE915AB-18AA-4053-B92C-3BFC9ED204BB}" srcOrd="1" destOrd="0" presId="urn:microsoft.com/office/officeart/2005/8/layout/target3"/>
    <dgm:cxn modelId="{AEB2E485-12D1-473A-9594-58A554C7C282}" type="presOf" srcId="{D8197B8C-B260-4A16-BDF4-0947B075E274}" destId="{25B08C86-7E15-44DC-BE7F-FFB55DD49D12}" srcOrd="0" destOrd="0" presId="urn:microsoft.com/office/officeart/2005/8/layout/target3"/>
    <dgm:cxn modelId="{894EE544-8C7A-4DB8-90D2-D960C93E1A61}" type="presOf" srcId="{D1D4F407-5343-4D3F-B5B9-D407B03CAEB4}" destId="{AED2198E-93D5-4001-81B4-73124B309672}" srcOrd="1" destOrd="0" presId="urn:microsoft.com/office/officeart/2005/8/layout/target3"/>
    <dgm:cxn modelId="{DAE97661-D0F8-47CA-B4D5-363896FAE535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85BB287-7B46-4D80-BA69-09326D0F6B6A}" type="presParOf" srcId="{333A1088-737F-45CB-B68E-254E46348037}" destId="{F5ABB229-8D3B-4694-996A-96F23CF14429}" srcOrd="0" destOrd="0" presId="urn:microsoft.com/office/officeart/2005/8/layout/target3"/>
    <dgm:cxn modelId="{81A8554E-A53F-4F1C-A5A3-6300A3F106C8}" type="presParOf" srcId="{333A1088-737F-45CB-B68E-254E46348037}" destId="{F41139FD-01EE-4571-8B17-4FB00FC51163}" srcOrd="1" destOrd="0" presId="urn:microsoft.com/office/officeart/2005/8/layout/target3"/>
    <dgm:cxn modelId="{85FDE7D9-908C-4572-A219-F31E0E6F17DA}" type="presParOf" srcId="{333A1088-737F-45CB-B68E-254E46348037}" destId="{D005CE8C-CC26-4C3E-AC11-E15060ECD759}" srcOrd="2" destOrd="0" presId="urn:microsoft.com/office/officeart/2005/8/layout/target3"/>
    <dgm:cxn modelId="{38099BCC-01DA-4C9E-BE59-828B9C396B7A}" type="presParOf" srcId="{333A1088-737F-45CB-B68E-254E46348037}" destId="{2C702D82-9B77-49B7-9568-BB8EB47C3372}" srcOrd="3" destOrd="0" presId="urn:microsoft.com/office/officeart/2005/8/layout/target3"/>
    <dgm:cxn modelId="{75812C0C-A380-4E77-866B-3F593D9C825C}" type="presParOf" srcId="{333A1088-737F-45CB-B68E-254E46348037}" destId="{A52A0455-90FF-4808-ABD0-F02540D31D5A}" srcOrd="4" destOrd="0" presId="urn:microsoft.com/office/officeart/2005/8/layout/target3"/>
    <dgm:cxn modelId="{030C673B-FEA8-4961-8BD1-C024416BA7C6}" type="presParOf" srcId="{333A1088-737F-45CB-B68E-254E46348037}" destId="{6140AFEC-043D-4C43-A2F9-D0F5331DF3A3}" srcOrd="5" destOrd="0" presId="urn:microsoft.com/office/officeart/2005/8/layout/target3"/>
    <dgm:cxn modelId="{6502AB10-D58E-46DC-81F5-78BD93E9CFED}" type="presParOf" srcId="{333A1088-737F-45CB-B68E-254E46348037}" destId="{9358AC05-5D7D-4327-9F80-1AD486AEA664}" srcOrd="6" destOrd="0" presId="urn:microsoft.com/office/officeart/2005/8/layout/target3"/>
    <dgm:cxn modelId="{B75C352B-E4CB-4B92-9CE6-C27B672C7ABF}" type="presParOf" srcId="{333A1088-737F-45CB-B68E-254E46348037}" destId="{313FC574-E1CD-4FB4-B054-0B805CE0447D}" srcOrd="7" destOrd="0" presId="urn:microsoft.com/office/officeart/2005/8/layout/target3"/>
    <dgm:cxn modelId="{4A0D3BDE-0046-478B-BF11-42E21B3B4A34}" type="presParOf" srcId="{333A1088-737F-45CB-B68E-254E46348037}" destId="{619D679B-A015-4ECF-8348-D1034C574F40}" srcOrd="8" destOrd="0" presId="urn:microsoft.com/office/officeart/2005/8/layout/target3"/>
    <dgm:cxn modelId="{6CDC024A-8ECF-4514-824F-670630116F48}" type="presParOf" srcId="{333A1088-737F-45CB-B68E-254E46348037}" destId="{322283A8-4A27-4CDA-BAE3-F381106A9174}" srcOrd="9" destOrd="0" presId="urn:microsoft.com/office/officeart/2005/8/layout/target3"/>
    <dgm:cxn modelId="{AE90E134-D9DA-43FE-9242-39440D869970}" type="presParOf" srcId="{333A1088-737F-45CB-B68E-254E46348037}" destId="{FFC9F71D-1B4F-4AD9-A4A6-86ADEFC8AF5C}" srcOrd="10" destOrd="0" presId="urn:microsoft.com/office/officeart/2005/8/layout/target3"/>
    <dgm:cxn modelId="{F8F3D53C-14D6-4A84-B0AF-25E2D075690F}" type="presParOf" srcId="{333A1088-737F-45CB-B68E-254E46348037}" destId="{25B08C86-7E15-44DC-BE7F-FFB55DD49D12}" srcOrd="11" destOrd="0" presId="urn:microsoft.com/office/officeart/2005/8/layout/target3"/>
    <dgm:cxn modelId="{E7DEA1BB-D75B-4A56-990D-9ACA106ACC54}" type="presParOf" srcId="{333A1088-737F-45CB-B68E-254E46348037}" destId="{76644BE8-9D7C-4C09-B250-3D10AF48CBB7}" srcOrd="12" destOrd="0" presId="urn:microsoft.com/office/officeart/2005/8/layout/target3"/>
    <dgm:cxn modelId="{935B79FF-7F24-41CE-89F1-E6A935F1C7D4}" type="presParOf" srcId="{333A1088-737F-45CB-B68E-254E46348037}" destId="{EE85B701-7295-41C0-BA7A-34D3756A2AE6}" srcOrd="13" destOrd="0" presId="urn:microsoft.com/office/officeart/2005/8/layout/target3"/>
    <dgm:cxn modelId="{B11EA9E2-E3BD-4253-8C3A-C698791DF1DB}" type="presParOf" srcId="{333A1088-737F-45CB-B68E-254E46348037}" destId="{8BEBB6EC-1DAA-4CAC-8A25-BC0FCBD5DBD5}" srcOrd="14" destOrd="0" presId="urn:microsoft.com/office/officeart/2005/8/layout/target3"/>
    <dgm:cxn modelId="{BAA844B6-9C95-4468-B5E0-5DBCAB2A4AD9}" type="presParOf" srcId="{333A1088-737F-45CB-B68E-254E46348037}" destId="{AED2198E-93D5-4001-81B4-73124B309672}" srcOrd="15" destOrd="0" presId="urn:microsoft.com/office/officeart/2005/8/layout/target3"/>
    <dgm:cxn modelId="{9FA081E2-0EA2-4C60-A870-32D9FE514BDB}" type="presParOf" srcId="{333A1088-737F-45CB-B68E-254E46348037}" destId="{2BE915AB-18AA-4053-B92C-3BFC9ED204BB}" srcOrd="16" destOrd="0" presId="urn:microsoft.com/office/officeart/2005/8/layout/target3"/>
    <dgm:cxn modelId="{CFC89971-E728-470D-A823-274269AA3F8B}" type="presParOf" srcId="{333A1088-737F-45CB-B68E-254E46348037}" destId="{6BB5E863-4638-4E1D-BFDE-399D028AC4ED}" srcOrd="17" destOrd="0" presId="urn:microsoft.com/office/officeart/2005/8/layout/target3"/>
    <dgm:cxn modelId="{10A918EE-3FE9-4C00-AB2D-747D848E9F17}" type="presParOf" srcId="{333A1088-737F-45CB-B68E-254E46348037}" destId="{5A5FFA88-C948-4069-8E93-59FA12366E83}" srcOrd="18" destOrd="0" presId="urn:microsoft.com/office/officeart/2005/8/layout/target3"/>
    <dgm:cxn modelId="{522694F2-26DF-486D-90BF-9AB0E7892B2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NÁZEV:VY_52_INOVACE_14_Přírodopis 8.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cévní soustavy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D28FD3-E936-4D46-B7A7-AD8AE206ECA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E60043-A036-42A9-AB57-54B9818BF9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205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60043-A036-42A9-AB57-54B9818BF96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E60043-A036-42A9-AB57-54B9818BF96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7A711-0D62-422F-BBD6-C0D66EE5707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2D0B6E-8CA5-4D25-BEBC-D4711248A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505706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5918" y="471488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Prezentace slouží k opakování </a:t>
            </a:r>
            <a:r>
              <a:rPr lang="cs-CZ" dirty="0" smtClean="0"/>
              <a:t>učiva-cévní </a:t>
            </a:r>
            <a:r>
              <a:rPr lang="cs-CZ" dirty="0"/>
              <a:t>soustava. </a:t>
            </a:r>
          </a:p>
          <a:p>
            <a:endParaRPr lang="cs-CZ" dirty="0"/>
          </a:p>
          <a:p>
            <a:r>
              <a:rPr lang="cs-CZ" dirty="0"/>
              <a:t>Úkol č. 1: Žáci vyluští doplňovačku do sešitu, jeden žák na interaktivní tabuli pomocí fixu  nebo interaktivního pera.</a:t>
            </a:r>
          </a:p>
          <a:p>
            <a:endParaRPr lang="cs-CZ" dirty="0"/>
          </a:p>
          <a:p>
            <a:r>
              <a:rPr lang="cs-CZ" dirty="0"/>
              <a:t>Úkol č. 2: Žáci </a:t>
            </a:r>
            <a:r>
              <a:rPr lang="cs-CZ" dirty="0" smtClean="0"/>
              <a:t>pojmenují označené části srdce pomocí </a:t>
            </a:r>
            <a:r>
              <a:rPr lang="cs-CZ" dirty="0"/>
              <a:t>fixu nebo interaktivního pera na interaktivní tabuli.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320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43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č.1: vylušti doplňovačku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472138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r>
              <a:rPr lang="cs-CZ" sz="3100" dirty="0" smtClean="0"/>
              <a:t>1. cévy vedoucí ze srdce</a:t>
            </a:r>
          </a:p>
          <a:p>
            <a:r>
              <a:rPr lang="cs-CZ" sz="3100" dirty="0" smtClean="0"/>
              <a:t>2. orgán pumpující krev v těle</a:t>
            </a:r>
          </a:p>
          <a:p>
            <a:r>
              <a:rPr lang="cs-CZ" sz="3100" dirty="0" smtClean="0"/>
              <a:t>3. srdečnice</a:t>
            </a:r>
          </a:p>
          <a:p>
            <a:r>
              <a:rPr lang="cs-CZ" sz="3100" dirty="0" smtClean="0"/>
              <a:t>4. červené krevní barvivo</a:t>
            </a:r>
          </a:p>
          <a:p>
            <a:r>
              <a:rPr lang="cs-CZ" sz="3100" dirty="0" smtClean="0"/>
              <a:t>5. srdeční stah</a:t>
            </a:r>
          </a:p>
          <a:p>
            <a:r>
              <a:rPr lang="cs-CZ" sz="3100" dirty="0" smtClean="0"/>
              <a:t>6. onemocnění srdce</a:t>
            </a:r>
          </a:p>
          <a:p>
            <a:r>
              <a:rPr lang="cs-CZ" sz="3100" dirty="0" smtClean="0"/>
              <a:t>7. součást krve</a:t>
            </a:r>
          </a:p>
          <a:p>
            <a:r>
              <a:rPr lang="cs-CZ" sz="3100" dirty="0" smtClean="0"/>
              <a:t>8. tekutina proudící v cévách</a:t>
            </a:r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71604" y="642918"/>
          <a:ext cx="5505450" cy="2914650"/>
        </p:xfrm>
        <a:graphic>
          <a:graphicData uri="http://schemas.openxmlformats.org/drawingml/2006/table">
            <a:tbl>
              <a:tblPr/>
              <a:tblGrid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</a:tblGrid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Ú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č.2</a:t>
            </a:r>
            <a:r>
              <a:rPr lang="cs-CZ" smtClean="0"/>
              <a:t>: popiš </a:t>
            </a:r>
            <a:r>
              <a:rPr lang="cs-CZ" dirty="0" smtClean="0"/>
              <a:t>označené části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39542" y="191683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41615" y="284653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28728" y="320702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28728" y="4177956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93009" y="5097249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pic>
        <p:nvPicPr>
          <p:cNvPr id="1026" name="Picture 2" descr="C:\Users\Silvinka\AppData\Local\Microsoft\Windows\Temporary Internet Files\Content.IE5\WRD60CVO\MP9003211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736" y="1166633"/>
            <a:ext cx="4038357" cy="566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000232" y="3565382"/>
            <a:ext cx="1468278" cy="4010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90914" y="2420888"/>
            <a:ext cx="2213334" cy="93954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5280763" y="3360429"/>
            <a:ext cx="1648691" cy="81752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00232" y="4449305"/>
            <a:ext cx="2171468" cy="20053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035951" y="5157192"/>
            <a:ext cx="2708183" cy="294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610093" y="6453336"/>
            <a:ext cx="903026" cy="37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143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č.1-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47213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endParaRPr lang="cs-CZ" sz="3100" dirty="0" smtClean="0"/>
          </a:p>
          <a:p>
            <a:r>
              <a:rPr lang="cs-CZ" sz="3100" dirty="0" smtClean="0"/>
              <a:t>TAJENKA: TRANSFÚZE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6211406"/>
              </p:ext>
            </p:extLst>
          </p:nvPr>
        </p:nvGraphicFramePr>
        <p:xfrm>
          <a:off x="1403648" y="1484784"/>
          <a:ext cx="5505450" cy="2914650"/>
        </p:xfrm>
        <a:graphic>
          <a:graphicData uri="http://schemas.openxmlformats.org/drawingml/2006/table">
            <a:tbl>
              <a:tblPr/>
              <a:tblGrid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  <a:gridCol w="323850"/>
              </a:tblGrid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Ú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405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č.2-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39542" y="1916832"/>
            <a:ext cx="1952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levá síň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51468" y="3077364"/>
            <a:ext cx="23042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levá komora</a:t>
            </a:r>
            <a:endParaRPr lang="cs-CZ" sz="2400" dirty="0"/>
          </a:p>
        </p:txBody>
      </p:sp>
      <p:pic>
        <p:nvPicPr>
          <p:cNvPr id="1026" name="Picture 2" descr="C:\Users\Silvinka\AppData\Local\Microsoft\Windows\Temporary Internet Files\Content.IE5\WRD60CVO\MP9003211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736" y="1166633"/>
            <a:ext cx="4038357" cy="566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000232" y="3565382"/>
            <a:ext cx="1468278" cy="4010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590914" y="2420888"/>
            <a:ext cx="2213334" cy="93954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5280763" y="3360429"/>
            <a:ext cx="1648691" cy="81752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00232" y="4449305"/>
            <a:ext cx="2171468" cy="20053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035951" y="5157192"/>
            <a:ext cx="2708183" cy="294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0244" y="4188178"/>
            <a:ext cx="23042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ípatá chlopeň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1628" y="5220359"/>
            <a:ext cx="23042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ravá komora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304253"/>
            <a:ext cx="1424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pravá síň 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10093" y="6453336"/>
            <a:ext cx="903026" cy="37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812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byl vytvořen autorem materiálu, 23.1.2012.</a:t>
            </a:r>
          </a:p>
          <a:p>
            <a:r>
              <a:rPr lang="cs-CZ" dirty="0" smtClean="0"/>
              <a:t>Obr.1: </a:t>
            </a:r>
            <a:r>
              <a:rPr lang="cs-CZ" dirty="0"/>
              <a:t>Otevřená galerie Microsoft O</a:t>
            </a:r>
            <a:r>
              <a:rPr lang="cs-CZ" dirty="0" smtClean="0"/>
              <a:t>ffice, 23.1.2012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4053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255</Words>
  <Application>Microsoft Office PowerPoint</Application>
  <PresentationFormat>Předvádění na obrazovce (4:3)</PresentationFormat>
  <Paragraphs>119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 </vt:lpstr>
      <vt:lpstr>Úkol č.1: vylušti doplňovačku</vt:lpstr>
      <vt:lpstr>Úkol č.2: popiš označené části srdce</vt:lpstr>
      <vt:lpstr>Úkol č.1- řešení</vt:lpstr>
      <vt:lpstr>Úkol č.2- řešení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9</cp:revision>
  <dcterms:created xsi:type="dcterms:W3CDTF">2012-01-23T20:01:00Z</dcterms:created>
  <dcterms:modified xsi:type="dcterms:W3CDTF">2012-06-27T09:07:19Z</dcterms:modified>
</cp:coreProperties>
</file>