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5"/>
  </p:notesMasterIdLst>
  <p:sldIdLst>
    <p:sldId id="256" r:id="rId2"/>
    <p:sldId id="25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NÁZEV:VY_52_INOVACE_15_Přírodopis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Risk- vnitřní geologické děje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NÁZEV:VY_52_INOVACE_15_Přírodopis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Risk- vnitřní geologické děje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2.xml"/><Relationship Id="rId18" Type="http://schemas.openxmlformats.org/officeDocument/2006/relationships/slide" Target="slide15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21.xml"/><Relationship Id="rId17" Type="http://schemas.openxmlformats.org/officeDocument/2006/relationships/slide" Target="slide14.xml"/><Relationship Id="rId2" Type="http://schemas.openxmlformats.org/officeDocument/2006/relationships/slide" Target="slide5.xml"/><Relationship Id="rId16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20.xml"/><Relationship Id="rId5" Type="http://schemas.openxmlformats.org/officeDocument/2006/relationships/slide" Target="slide9.xml"/><Relationship Id="rId15" Type="http://schemas.openxmlformats.org/officeDocument/2006/relationships/slide" Target="slide12.xml"/><Relationship Id="rId10" Type="http://schemas.openxmlformats.org/officeDocument/2006/relationships/slide" Target="slide19.xml"/><Relationship Id="rId19" Type="http://schemas.openxmlformats.org/officeDocument/2006/relationships/slide" Target="slide16.xml"/><Relationship Id="rId4" Type="http://schemas.openxmlformats.org/officeDocument/2006/relationships/slide" Target="slide7.xml"/><Relationship Id="rId9" Type="http://schemas.openxmlformats.org/officeDocument/2006/relationships/slide" Target="slide18.xml"/><Relationship Id="rId1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550807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Hra Risk slouží k opakování učiva –vnitřní geologické děje.</a:t>
            </a:r>
          </a:p>
          <a:p>
            <a:r>
              <a:rPr lang="cs-CZ" dirty="0" smtClean="0"/>
              <a:t>Pravidla: Žáci se rozdělí do 3 skupin. </a:t>
            </a:r>
            <a:r>
              <a:rPr lang="cs-CZ" dirty="0"/>
              <a:t>K</a:t>
            </a:r>
            <a:r>
              <a:rPr lang="cs-CZ" dirty="0" smtClean="0"/>
              <a:t>aždá skupina si postupně vybírá otázky, pokud odpoví správně, získávají body. Vyhrává skupina s největším počtem bodů.</a:t>
            </a:r>
          </a:p>
          <a:p>
            <a:r>
              <a:rPr lang="cs-CZ" dirty="0"/>
              <a:t>Po kliknutí na vybrané pole s body se zobrazí otázka, na kterou žáci odpoví, </a:t>
            </a:r>
            <a:r>
              <a:rPr lang="cs-CZ" dirty="0" smtClean="0"/>
              <a:t>poté učitel </a:t>
            </a:r>
            <a:r>
              <a:rPr lang="cs-CZ" dirty="0"/>
              <a:t>klikne na políčko odpověď a zobrazí se správná odpověď na otázku. Na hrací pole s nabídkou otázek se učitel dostane kliknutím na šipku zpět.</a:t>
            </a:r>
          </a:p>
          <a:p>
            <a:r>
              <a:rPr lang="cs-CZ" dirty="0"/>
              <a:t>Pole s body, které už bylo vybráno se zbarví fialově.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5000" dirty="0" smtClean="0">
                <a:latin typeface="Times New Roman" pitchFamily="18" charset="0"/>
                <a:cs typeface="Times New Roman" pitchFamily="18" charset="0"/>
              </a:rPr>
              <a:t>Risk</a:t>
            </a:r>
            <a:endParaRPr lang="cs-CZ" sz="2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28596" y="357166"/>
            <a:ext cx="2643206" cy="1785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28596" y="2500306"/>
            <a:ext cx="2643206" cy="185738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36609" y="4714884"/>
            <a:ext cx="2643206" cy="1857388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0034" y="711532"/>
            <a:ext cx="25003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Tektonické poruchy</a:t>
            </a:r>
            <a:endParaRPr lang="cs-CZ" sz="3200" cap="all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861" y="2890391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Sopečná činnost </a:t>
            </a:r>
            <a:endParaRPr lang="cs-CZ" sz="3200" cap="all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5279752"/>
            <a:ext cx="25944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zemětřesení</a:t>
            </a:r>
            <a:endParaRPr lang="cs-CZ" sz="3200" cap="all" dirty="0"/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3214678" y="493953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2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1467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3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143504" y="500042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4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Zaoblený obdélník 14">
            <a:hlinkClick r:id="rId5" action="ppaction://hlinksldjump"/>
          </p:cNvPr>
          <p:cNvSpPr/>
          <p:nvPr/>
        </p:nvSpPr>
        <p:spPr>
          <a:xfrm>
            <a:off x="7143768" y="500042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5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Zaoblený obdélník 15">
            <a:hlinkClick r:id="rId6" action="ppaction://hlinksldjump"/>
          </p:cNvPr>
          <p:cNvSpPr/>
          <p:nvPr/>
        </p:nvSpPr>
        <p:spPr>
          <a:xfrm>
            <a:off x="5143504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6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76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7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1467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8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1467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9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3504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0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3504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1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14376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2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14376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3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21467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4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1467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5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43504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6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3504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7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>
            <a:hlinkClick r:id="rId12" action="ppaction://hlinksldjump"/>
          </p:cNvPr>
          <p:cNvSpPr/>
          <p:nvPr/>
        </p:nvSpPr>
        <p:spPr>
          <a:xfrm>
            <a:off x="714376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8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14376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9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Jak vznikají vrásy?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Bočním tlakem na vrstvy dojde k prohnutí a vznikne </a:t>
            </a:r>
            <a:r>
              <a:rPr lang="cs-CZ" sz="4800" dirty="0" smtClean="0"/>
              <a:t>vrása.</a:t>
            </a:r>
            <a:endParaRPr lang="cs-CZ" sz="4800" dirty="0"/>
          </a:p>
        </p:txBody>
      </p:sp>
      <p:sp>
        <p:nvSpPr>
          <p:cNvPr id="8" name="Šipka doprava 7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Pojmenuj označené části vrásy</a:t>
            </a:r>
            <a:endParaRPr lang="cs-CZ" sz="4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8249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4000" dirty="0"/>
              <a:t>s</a:t>
            </a:r>
            <a:r>
              <a:rPr lang="cs-CZ" sz="4000" dirty="0" smtClean="0"/>
              <a:t>edlo</a:t>
            </a:r>
          </a:p>
          <a:p>
            <a:pPr marL="742950" indent="-742950">
              <a:buAutoNum type="arabicPeriod"/>
            </a:pPr>
            <a:r>
              <a:rPr lang="cs-CZ" sz="4000" dirty="0"/>
              <a:t>k</a:t>
            </a:r>
            <a:r>
              <a:rPr lang="cs-CZ" sz="4000" dirty="0" smtClean="0"/>
              <a:t>oryto </a:t>
            </a:r>
            <a:endParaRPr lang="cs-CZ" sz="4000" dirty="0"/>
          </a:p>
        </p:txBody>
      </p:sp>
      <p:sp>
        <p:nvSpPr>
          <p:cNvPr id="7" name="Šipka doprava 6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440" y="1785926"/>
            <a:ext cx="5170484" cy="3419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56176" y="5020747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Pojmenuj typ vrásy na obrázku.</a:t>
            </a:r>
            <a:endParaRPr lang="cs-CZ" sz="4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1" y="3071810"/>
            <a:ext cx="70772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ležatá</a:t>
            </a:r>
            <a:endParaRPr lang="cs-CZ" sz="4800" dirty="0"/>
          </a:p>
        </p:txBody>
      </p:sp>
      <p:sp>
        <p:nvSpPr>
          <p:cNvPr id="5" name="Šipka doprava 4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302" y="1484784"/>
            <a:ext cx="4291226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06103" y="4756502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0833" y="267244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Jak se jmenuje pohyb zlomu na obrázku?</a:t>
            </a:r>
            <a:endParaRPr lang="cs-CZ" sz="4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23810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453662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k</a:t>
            </a:r>
            <a:r>
              <a:rPr lang="cs-CZ" sz="4800" dirty="0" smtClean="0"/>
              <a:t>erný pokles</a:t>
            </a:r>
            <a:endParaRPr lang="cs-CZ" sz="4800" dirty="0"/>
          </a:p>
          <a:p>
            <a:endParaRPr lang="cs-CZ" sz="4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918" y="1704434"/>
            <a:ext cx="5355963" cy="2848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723252" y="4558648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Jak se jmenuje pohyb zlomu na obrázku?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4041306"/>
            <a:ext cx="5728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p</a:t>
            </a:r>
            <a:r>
              <a:rPr lang="cs-CZ" sz="4800" dirty="0" smtClean="0"/>
              <a:t>říkopová propadlina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96336" y="4339974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4120" y="1257291"/>
            <a:ext cx="4526905" cy="2747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Jak se jmenuje pohyb zlomu na obrázku?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797152"/>
            <a:ext cx="4643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/>
              <a:t>hrásť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8516" y="4449407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867" y="1446215"/>
            <a:ext cx="4740581" cy="301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Jak se zachováš při zemětřesení?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8286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Nejlepší je vyjít na volné prostranství.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to epicentrum?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3071810"/>
            <a:ext cx="7960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>
                <a:latin typeface="Arial" charset="0"/>
              </a:rPr>
              <a:t>místo na zemi nad </a:t>
            </a:r>
            <a:r>
              <a:rPr lang="cs-CZ" sz="4800" dirty="0" smtClean="0">
                <a:latin typeface="Arial" charset="0"/>
              </a:rPr>
              <a:t>ohniskem zemětřesení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Jak se nazývá místo vzniku zemětřesení?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65008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o</a:t>
            </a:r>
            <a:r>
              <a:rPr lang="cs-CZ" sz="4800" dirty="0" smtClean="0"/>
              <a:t>hnisko=hypocentrum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669294"/>
          </a:xfrm>
        </p:spPr>
        <p:txBody>
          <a:bodyPr>
            <a:noAutofit/>
          </a:bodyPr>
          <a:lstStyle/>
          <a:p>
            <a:r>
              <a:rPr lang="cs-CZ" b="1" dirty="0" smtClean="0"/>
              <a:t>Jak se nazývá přístroj, kterým se měří síla zemětřesení?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s</a:t>
            </a:r>
            <a:r>
              <a:rPr lang="cs-CZ" sz="4800" dirty="0" smtClean="0"/>
              <a:t>eismograf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to tsunami?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791668"/>
            <a:ext cx="80648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latin typeface="Lucida Sans" pitchFamily="34" charset="0"/>
              </a:rPr>
              <a:t>vlnění mořské hladiny vyvolané</a:t>
            </a:r>
            <a:br>
              <a:rPr lang="cs-CZ" sz="4000" dirty="0">
                <a:latin typeface="Lucida Sans" pitchFamily="34" charset="0"/>
              </a:rPr>
            </a:br>
            <a:r>
              <a:rPr lang="cs-CZ" sz="4000" dirty="0">
                <a:latin typeface="Lucida Sans" pitchFamily="34" charset="0"/>
              </a:rPr>
              <a:t>   podmořským zemětřesením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0217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Co je to Richterova škála?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07181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 je číslo, </a:t>
            </a:r>
            <a:r>
              <a:rPr lang="cs-CZ" sz="4800" dirty="0"/>
              <a:t>kterým se popisuje velikost (síla) </a:t>
            </a:r>
            <a:r>
              <a:rPr lang="cs-CZ" sz="4800" dirty="0" smtClean="0"/>
              <a:t>zemětřesení 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to sopka?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071810"/>
            <a:ext cx="87129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4800" dirty="0">
                <a:latin typeface="Arial" charset="0"/>
              </a:rPr>
              <a:t>místo, na kterém na povrch Země proniká, nebo v minulosti pronikala roztavená hornina - magma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036496" cy="1669294"/>
          </a:xfrm>
        </p:spPr>
        <p:txBody>
          <a:bodyPr>
            <a:normAutofit/>
          </a:bodyPr>
          <a:lstStyle/>
          <a:p>
            <a:r>
              <a:rPr lang="cs-CZ" b="1" dirty="0" smtClean="0"/>
              <a:t>Jak rozdělujeme sopky podle činnosti?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1" y="3071810"/>
            <a:ext cx="73938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1) </a:t>
            </a:r>
            <a:r>
              <a:rPr lang="cs-CZ" sz="4800" dirty="0" smtClean="0"/>
              <a:t>aktivní (činné)</a:t>
            </a:r>
            <a:endParaRPr lang="cs-CZ" sz="4800" dirty="0"/>
          </a:p>
          <a:p>
            <a:r>
              <a:rPr lang="cs-CZ" sz="4800" dirty="0"/>
              <a:t>2) </a:t>
            </a:r>
            <a:r>
              <a:rPr lang="cs-CZ" sz="4800" dirty="0" smtClean="0"/>
              <a:t>spící</a:t>
            </a:r>
            <a:endParaRPr lang="cs-CZ" sz="4800" dirty="0"/>
          </a:p>
          <a:p>
            <a:r>
              <a:rPr lang="cs-CZ" sz="4800" dirty="0"/>
              <a:t>3) v</a:t>
            </a:r>
            <a:r>
              <a:rPr lang="cs-CZ" sz="4800" dirty="0" smtClean="0"/>
              <a:t>yhaslé (pasivní)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Kde se sopky vyskytují?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071810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Nejčastěji podél </a:t>
            </a:r>
            <a:r>
              <a:rPr lang="cs-CZ" sz="4800" dirty="0"/>
              <a:t>zlomů litosférických </a:t>
            </a:r>
            <a:r>
              <a:rPr lang="cs-CZ" sz="4800" dirty="0" smtClean="0"/>
              <a:t>desek.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to sopečná puma?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189246"/>
            <a:ext cx="70968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Sopečná puma je kus žhavého magmatu, který je během exploze vymrštěn do </a:t>
            </a:r>
            <a:r>
              <a:rPr lang="cs-CZ" sz="4800" dirty="0" smtClean="0"/>
              <a:t>atmosféry.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Má sopečná činnost nějaké využití, pokud ano jaké?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61436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t</a:t>
            </a:r>
            <a:r>
              <a:rPr lang="cs-CZ" sz="4800" dirty="0" smtClean="0"/>
              <a:t>epelná energie</a:t>
            </a:r>
          </a:p>
          <a:p>
            <a:pPr algn="ctr"/>
            <a:r>
              <a:rPr lang="cs-CZ" sz="4800" dirty="0"/>
              <a:t>ú</a:t>
            </a:r>
            <a:r>
              <a:rPr lang="cs-CZ" sz="4800" dirty="0" smtClean="0"/>
              <a:t>rodné půdy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536" y="1196751"/>
            <a:ext cx="4021135" cy="3457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Popiš označené části sopky.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7600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1) kráter</a:t>
            </a:r>
          </a:p>
          <a:p>
            <a:r>
              <a:rPr lang="cs-CZ" sz="4800" dirty="0" smtClean="0"/>
              <a:t>2) komín</a:t>
            </a:r>
          </a:p>
          <a:p>
            <a:r>
              <a:rPr lang="cs-CZ" sz="4800" dirty="0" smtClean="0"/>
              <a:t>3) magmatický krb</a:t>
            </a:r>
            <a:endParaRPr lang="cs-CZ" sz="4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6948264" y="2250273"/>
            <a:ext cx="113217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72330" y="3071810"/>
            <a:ext cx="100811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072330" y="4437112"/>
            <a:ext cx="100811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028708" y="1957885"/>
            <a:ext cx="317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80442" y="2784796"/>
            <a:ext cx="317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0442" y="4144724"/>
            <a:ext cx="317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52214" y="4834162"/>
            <a:ext cx="97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66124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Text: Veškerý text je vytvořeny autorem materiálu, 24.1.2012.</a:t>
            </a:r>
          </a:p>
          <a:p>
            <a:endParaRPr lang="cs-CZ" sz="2400" dirty="0" smtClean="0"/>
          </a:p>
          <a:p>
            <a:r>
              <a:rPr lang="cs-CZ" sz="2400" dirty="0" smtClean="0"/>
              <a:t>Obr.1: Obrázek byl vytvořen autorem materiálu, 24.1.2012.</a:t>
            </a:r>
          </a:p>
          <a:p>
            <a:r>
              <a:rPr lang="cs-CZ" sz="2400" dirty="0" smtClean="0"/>
              <a:t>Obr.2: Obrázek </a:t>
            </a:r>
            <a:r>
              <a:rPr lang="cs-CZ" sz="2400" dirty="0"/>
              <a:t>byl vytvořen autorem materiálu, </a:t>
            </a:r>
            <a:r>
              <a:rPr lang="cs-CZ" sz="2400" dirty="0" smtClean="0"/>
              <a:t>24.1.2012.</a:t>
            </a:r>
          </a:p>
          <a:p>
            <a:r>
              <a:rPr lang="cs-CZ" sz="2400" dirty="0" smtClean="0"/>
              <a:t>Obr.3: Obrázek </a:t>
            </a:r>
            <a:r>
              <a:rPr lang="cs-CZ" sz="2400" dirty="0"/>
              <a:t>byl vytvořen autorem materiálu, </a:t>
            </a:r>
            <a:r>
              <a:rPr lang="cs-CZ" sz="2400" dirty="0" smtClean="0"/>
              <a:t>24.1.2012.</a:t>
            </a:r>
            <a:endParaRPr lang="cs-CZ" sz="2400" dirty="0"/>
          </a:p>
          <a:p>
            <a:r>
              <a:rPr lang="cs-CZ" sz="2400" dirty="0" smtClean="0"/>
              <a:t>Obr.4: Obrázek </a:t>
            </a:r>
            <a:r>
              <a:rPr lang="cs-CZ" sz="2400" dirty="0"/>
              <a:t>byl vytvořen autorem materiálu, </a:t>
            </a:r>
            <a:r>
              <a:rPr lang="cs-CZ" sz="2400" dirty="0" smtClean="0"/>
              <a:t>24.1.2012.</a:t>
            </a:r>
            <a:endParaRPr lang="cs-CZ" sz="2400" dirty="0"/>
          </a:p>
          <a:p>
            <a:r>
              <a:rPr lang="cs-CZ" sz="2400" dirty="0" smtClean="0"/>
              <a:t>Obr.5: Obrázek </a:t>
            </a:r>
            <a:r>
              <a:rPr lang="cs-CZ" sz="2400" dirty="0"/>
              <a:t>byl vytvořen autorem materiálu, </a:t>
            </a:r>
            <a:r>
              <a:rPr lang="cs-CZ" sz="2400" dirty="0" smtClean="0"/>
              <a:t>24.1.2012.</a:t>
            </a:r>
            <a:endParaRPr lang="cs-CZ" sz="2400" dirty="0"/>
          </a:p>
          <a:p>
            <a:r>
              <a:rPr lang="cs-CZ" sz="2400" dirty="0" smtClean="0"/>
              <a:t>Obr.6: Obrázek </a:t>
            </a:r>
            <a:r>
              <a:rPr lang="cs-CZ" sz="2400" dirty="0"/>
              <a:t>byl vytvořen autorem materiálu, </a:t>
            </a:r>
            <a:r>
              <a:rPr lang="cs-CZ" sz="2400" dirty="0" smtClean="0"/>
              <a:t>24.1.2012.</a:t>
            </a:r>
            <a:endParaRPr lang="cs-CZ" sz="24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1073</TotalTime>
  <Words>491</Words>
  <Application>Microsoft Office PowerPoint</Application>
  <PresentationFormat>Předvádění na obrazovce (4:3)</PresentationFormat>
  <Paragraphs>135</Paragraphs>
  <Slides>23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Anotace</vt:lpstr>
      <vt:lpstr>                              </vt:lpstr>
      <vt:lpstr>Prezentace aplikace PowerPoint</vt:lpstr>
      <vt:lpstr>Jak vznikají vrásy?</vt:lpstr>
      <vt:lpstr>Pojmenuj označené části vrásy</vt:lpstr>
      <vt:lpstr>Pojmenuj typ vrásy na obrázku.</vt:lpstr>
      <vt:lpstr>Jak se jmenuje pohyb zlomu na obrázku?</vt:lpstr>
      <vt:lpstr>Jak se jmenuje pohyb zlomu na obrázku?</vt:lpstr>
      <vt:lpstr>Jak se jmenuje pohyb zlomu na obrázku?</vt:lpstr>
      <vt:lpstr>Jak se zachováš při zemětřesení?</vt:lpstr>
      <vt:lpstr>Co je to epicentrum?</vt:lpstr>
      <vt:lpstr>Jak se nazývá místo vzniku zemětřesení?</vt:lpstr>
      <vt:lpstr>Jak se nazývá přístroj, kterým se měří síla zemětřesení?</vt:lpstr>
      <vt:lpstr>Co je to tsunami?</vt:lpstr>
      <vt:lpstr>Co je to Richterova škála?</vt:lpstr>
      <vt:lpstr>Co je to sopka?</vt:lpstr>
      <vt:lpstr>Jak rozdělujeme sopky podle činnosti?</vt:lpstr>
      <vt:lpstr>Kde se sopky vyskytují?</vt:lpstr>
      <vt:lpstr>Co je to sopečná puma?</vt:lpstr>
      <vt:lpstr>Má sopečná činnost nějaké využití, pokud ano jaké?</vt:lpstr>
      <vt:lpstr>Popiš označené části sopky.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59</cp:revision>
  <dcterms:created xsi:type="dcterms:W3CDTF">2011-06-20T10:40:08Z</dcterms:created>
  <dcterms:modified xsi:type="dcterms:W3CDTF">2012-06-27T09:06:27Z</dcterms:modified>
</cp:coreProperties>
</file>