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6" r:id="rId17"/>
    <p:sldId id="263" r:id="rId18"/>
    <p:sldId id="27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NÁZEV:VY_52_INOVACE_16_Přírodopis 7.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</a:t>
          </a:r>
          <a:r>
            <a:rPr lang="cs-CZ" sz="200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Opakování- ptáci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6AC3DE-3FD1-4726-8259-E1D573AD191B}" type="presOf" srcId="{4C35D32F-0EAB-4CD7-82EE-45574DC2A586}" destId="{890E4F0B-2866-4A3F-A3C7-2A14B1797930}" srcOrd="1" destOrd="0" presId="urn:microsoft.com/office/officeart/2005/8/layout/target3"/>
    <dgm:cxn modelId="{3108C406-A2E6-487F-8BEC-545576C77029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EDEDA92-3599-4A25-AFA7-3D7C3E2880DF}" type="presOf" srcId="{D1D4F407-5343-4D3F-B5B9-D407B03CAEB4}" destId="{D005CE8C-CC26-4C3E-AC11-E15060ECD759}" srcOrd="0" destOrd="0" presId="urn:microsoft.com/office/officeart/2005/8/layout/target3"/>
    <dgm:cxn modelId="{829E1CC9-53F9-4004-9D57-B6EAAD556974}" type="presOf" srcId="{D1D4F407-5343-4D3F-B5B9-D407B03CAEB4}" destId="{AED2198E-93D5-4001-81B4-73124B309672}" srcOrd="1" destOrd="0" presId="urn:microsoft.com/office/officeart/2005/8/layout/target3"/>
    <dgm:cxn modelId="{B2B24B6F-316E-4DC1-BDE8-27C4D34060A8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74A6D56-A722-4255-947B-BF5CB961713E}" type="presOf" srcId="{D8197B8C-B260-4A16-BDF4-0947B075E274}" destId="{5A5FFA88-C948-4069-8E93-59FA12366E83}" srcOrd="1" destOrd="0" presId="urn:microsoft.com/office/officeart/2005/8/layout/target3"/>
    <dgm:cxn modelId="{D8DC97B9-E8FA-49FF-B833-FABD09A5D32A}" type="presOf" srcId="{D8197B8C-B260-4A16-BDF4-0947B075E274}" destId="{25B08C86-7E15-44DC-BE7F-FFB55DD49D12}" srcOrd="0" destOrd="0" presId="urn:microsoft.com/office/officeart/2005/8/layout/target3"/>
    <dgm:cxn modelId="{EBCBE8E9-9DBA-4743-8947-C298F245DF2A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D2A6837-19DF-4701-B57B-5D739B7BD1EF}" type="presOf" srcId="{D1B46980-6531-4606-95E6-44980827E919}" destId="{2BE915AB-18AA-4053-B92C-3BFC9ED204BB}" srcOrd="1" destOrd="0" presId="urn:microsoft.com/office/officeart/2005/8/layout/target3"/>
    <dgm:cxn modelId="{C4BECF79-EB78-499D-AE5B-D1CB70C7D493}" type="presOf" srcId="{B651F6E3-6281-48DB-9319-2AEAFDAE7572}" destId="{6BB5E863-4638-4E1D-BFDE-399D028AC4ED}" srcOrd="1" destOrd="0" presId="urn:microsoft.com/office/officeart/2005/8/layout/target3"/>
    <dgm:cxn modelId="{6232643B-DA1E-4EE2-938A-38676C47C416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989F9AF-BABC-4114-8F87-883F3392E28D}" type="presParOf" srcId="{333A1088-737F-45CB-B68E-254E46348037}" destId="{F5ABB229-8D3B-4694-996A-96F23CF14429}" srcOrd="0" destOrd="0" presId="urn:microsoft.com/office/officeart/2005/8/layout/target3"/>
    <dgm:cxn modelId="{A0FFD7BA-B173-478A-A349-27C27B038F42}" type="presParOf" srcId="{333A1088-737F-45CB-B68E-254E46348037}" destId="{F41139FD-01EE-4571-8B17-4FB00FC51163}" srcOrd="1" destOrd="0" presId="urn:microsoft.com/office/officeart/2005/8/layout/target3"/>
    <dgm:cxn modelId="{FBF535A6-C187-4D8B-A3E6-9EDABD78C44A}" type="presParOf" srcId="{333A1088-737F-45CB-B68E-254E46348037}" destId="{D005CE8C-CC26-4C3E-AC11-E15060ECD759}" srcOrd="2" destOrd="0" presId="urn:microsoft.com/office/officeart/2005/8/layout/target3"/>
    <dgm:cxn modelId="{E8043083-289A-4ECB-9BA4-9FE0B861CB82}" type="presParOf" srcId="{333A1088-737F-45CB-B68E-254E46348037}" destId="{2C702D82-9B77-49B7-9568-BB8EB47C3372}" srcOrd="3" destOrd="0" presId="urn:microsoft.com/office/officeart/2005/8/layout/target3"/>
    <dgm:cxn modelId="{B2427779-249F-4C3C-8ADF-F440E046C564}" type="presParOf" srcId="{333A1088-737F-45CB-B68E-254E46348037}" destId="{A52A0455-90FF-4808-ABD0-F02540D31D5A}" srcOrd="4" destOrd="0" presId="urn:microsoft.com/office/officeart/2005/8/layout/target3"/>
    <dgm:cxn modelId="{0E3905DE-0E83-4D60-9882-297A226A7F73}" type="presParOf" srcId="{333A1088-737F-45CB-B68E-254E46348037}" destId="{6140AFEC-043D-4C43-A2F9-D0F5331DF3A3}" srcOrd="5" destOrd="0" presId="urn:microsoft.com/office/officeart/2005/8/layout/target3"/>
    <dgm:cxn modelId="{95E1A5BA-888A-4804-92F0-3E9B5A80C2B5}" type="presParOf" srcId="{333A1088-737F-45CB-B68E-254E46348037}" destId="{9358AC05-5D7D-4327-9F80-1AD486AEA664}" srcOrd="6" destOrd="0" presId="urn:microsoft.com/office/officeart/2005/8/layout/target3"/>
    <dgm:cxn modelId="{EFA6C34E-B3AB-4C3B-9C42-BB11EFE80A6E}" type="presParOf" srcId="{333A1088-737F-45CB-B68E-254E46348037}" destId="{313FC574-E1CD-4FB4-B054-0B805CE0447D}" srcOrd="7" destOrd="0" presId="urn:microsoft.com/office/officeart/2005/8/layout/target3"/>
    <dgm:cxn modelId="{DADCAFB5-5B9A-427F-B438-ADDDDABC620D}" type="presParOf" srcId="{333A1088-737F-45CB-B68E-254E46348037}" destId="{619D679B-A015-4ECF-8348-D1034C574F40}" srcOrd="8" destOrd="0" presId="urn:microsoft.com/office/officeart/2005/8/layout/target3"/>
    <dgm:cxn modelId="{9D291476-9EC4-40CF-9EDF-CEB88929264F}" type="presParOf" srcId="{333A1088-737F-45CB-B68E-254E46348037}" destId="{322283A8-4A27-4CDA-BAE3-F381106A9174}" srcOrd="9" destOrd="0" presId="urn:microsoft.com/office/officeart/2005/8/layout/target3"/>
    <dgm:cxn modelId="{E2AA9BDB-4FF7-4331-9FD2-2281E9BD1889}" type="presParOf" srcId="{333A1088-737F-45CB-B68E-254E46348037}" destId="{FFC9F71D-1B4F-4AD9-A4A6-86ADEFC8AF5C}" srcOrd="10" destOrd="0" presId="urn:microsoft.com/office/officeart/2005/8/layout/target3"/>
    <dgm:cxn modelId="{05CA5781-AD67-4FA9-B772-44A4F7CBDE7A}" type="presParOf" srcId="{333A1088-737F-45CB-B68E-254E46348037}" destId="{25B08C86-7E15-44DC-BE7F-FFB55DD49D12}" srcOrd="11" destOrd="0" presId="urn:microsoft.com/office/officeart/2005/8/layout/target3"/>
    <dgm:cxn modelId="{E7A2F097-B618-47AE-AEE4-66A712D4B7A8}" type="presParOf" srcId="{333A1088-737F-45CB-B68E-254E46348037}" destId="{76644BE8-9D7C-4C09-B250-3D10AF48CBB7}" srcOrd="12" destOrd="0" presId="urn:microsoft.com/office/officeart/2005/8/layout/target3"/>
    <dgm:cxn modelId="{32C77B0D-5F2B-4927-984E-2DDA512C26DF}" type="presParOf" srcId="{333A1088-737F-45CB-B68E-254E46348037}" destId="{EE85B701-7295-41C0-BA7A-34D3756A2AE6}" srcOrd="13" destOrd="0" presId="urn:microsoft.com/office/officeart/2005/8/layout/target3"/>
    <dgm:cxn modelId="{38606A63-C847-4680-B552-54EB14F35DA1}" type="presParOf" srcId="{333A1088-737F-45CB-B68E-254E46348037}" destId="{8BEBB6EC-1DAA-4CAC-8A25-BC0FCBD5DBD5}" srcOrd="14" destOrd="0" presId="urn:microsoft.com/office/officeart/2005/8/layout/target3"/>
    <dgm:cxn modelId="{B33D6C85-D465-4E9B-A459-03A3A39742BC}" type="presParOf" srcId="{333A1088-737F-45CB-B68E-254E46348037}" destId="{AED2198E-93D5-4001-81B4-73124B309672}" srcOrd="15" destOrd="0" presId="urn:microsoft.com/office/officeart/2005/8/layout/target3"/>
    <dgm:cxn modelId="{E73A8FCC-1ECA-4CE4-8E1E-E9B1D0CA846E}" type="presParOf" srcId="{333A1088-737F-45CB-B68E-254E46348037}" destId="{2BE915AB-18AA-4053-B92C-3BFC9ED204BB}" srcOrd="16" destOrd="0" presId="urn:microsoft.com/office/officeart/2005/8/layout/target3"/>
    <dgm:cxn modelId="{1F3B61BA-8DEA-40F3-A4B0-746D671341A5}" type="presParOf" srcId="{333A1088-737F-45CB-B68E-254E46348037}" destId="{6BB5E863-4638-4E1D-BFDE-399D028AC4ED}" srcOrd="17" destOrd="0" presId="urn:microsoft.com/office/officeart/2005/8/layout/target3"/>
    <dgm:cxn modelId="{D42F2F38-68E9-48D4-9C91-451BCC8DCAA1}" type="presParOf" srcId="{333A1088-737F-45CB-B68E-254E46348037}" destId="{5A5FFA88-C948-4069-8E93-59FA12366E83}" srcOrd="18" destOrd="0" presId="urn:microsoft.com/office/officeart/2005/8/layout/target3"/>
    <dgm:cxn modelId="{423599F1-4262-4B74-A836-0CC94C8B7E2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</a:t>
          </a:r>
          <a:r>
            <a:rPr lang="cs-CZ" sz="2000" kern="1200" smtClean="0"/>
            <a:t>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NÁZEV:VY_52_INOVACE_16_Přírodopis 7.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Opakování- ptáci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4EE335-6F11-482E-BA0F-012C264AAAEA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8A6083-CFA9-4A19-A850-AD480A3072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6616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natomy_of_an_egg_unlabeled.svg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natomy_of_an_egg_unlabeled.svg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http://commons.wikimedia.org/wiki/File:Anatomy_of_an_egg_unlabeled.svg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8A6083-CFA9-4A19-A850-AD480A3072B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9963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http://commons.wikimedia.org/wiki/File:Anatomy_of_an_egg_unlabeled.svg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8A6083-CFA9-4A19-A850-AD480A3072B9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9963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045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262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4537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713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2312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877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642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078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691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9328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276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427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1260034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32" y="4572008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2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Prezentace slouží k opakování </a:t>
            </a:r>
            <a:r>
              <a:rPr lang="cs-CZ" dirty="0" smtClean="0"/>
              <a:t>učiva - ptáci. </a:t>
            </a:r>
            <a:endParaRPr lang="cs-CZ" dirty="0"/>
          </a:p>
          <a:p>
            <a:endParaRPr lang="cs-CZ" dirty="0"/>
          </a:p>
          <a:p>
            <a:r>
              <a:rPr lang="cs-CZ" dirty="0"/>
              <a:t>Úkol č. 1: Žáci pojmenují označené části </a:t>
            </a:r>
            <a:r>
              <a:rPr lang="cs-CZ" dirty="0" smtClean="0"/>
              <a:t>ptačího vejce pomocí </a:t>
            </a:r>
            <a:r>
              <a:rPr lang="cs-CZ" dirty="0"/>
              <a:t>fixu nebo interaktivního pera na interaktivní tabuli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  <a:p>
            <a:r>
              <a:rPr lang="cs-CZ" dirty="0"/>
              <a:t>Úkol č. 2: </a:t>
            </a:r>
            <a:r>
              <a:rPr lang="cs-CZ" dirty="0" smtClean="0"/>
              <a:t>Žáci pojmenují ptáky na obrázcích. </a:t>
            </a:r>
          </a:p>
          <a:p>
            <a:endParaRPr lang="cs-CZ" dirty="0"/>
          </a:p>
          <a:p>
            <a:r>
              <a:rPr lang="cs-CZ" dirty="0" smtClean="0"/>
              <a:t>Na konci prezentace jsou řešení úkolů.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2465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- ptáci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58845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507" y="1991023"/>
            <a:ext cx="5509876" cy="3972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č.1: popiš označené části vejce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H="1" flipV="1">
            <a:off x="1403649" y="2240869"/>
            <a:ext cx="1944215" cy="173657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755577" y="3185356"/>
            <a:ext cx="1872207" cy="7920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 flipV="1">
            <a:off x="6230647" y="4581128"/>
            <a:ext cx="1581713" cy="7552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203847" y="1572947"/>
            <a:ext cx="504057" cy="100497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5184068" y="1797595"/>
            <a:ext cx="2093156" cy="156065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2123508" y="4365104"/>
            <a:ext cx="2754937" cy="97123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5094058" y="1513472"/>
            <a:ext cx="90010" cy="83540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964952" y="926616"/>
            <a:ext cx="702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852809" y="982469"/>
            <a:ext cx="702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971600" y="1821808"/>
            <a:ext cx="702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8205" y="2811276"/>
            <a:ext cx="702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585661" y="5013176"/>
            <a:ext cx="702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282344" y="1402181"/>
            <a:ext cx="702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990846" y="5013176"/>
            <a:ext cx="702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372200" y="5805264"/>
            <a:ext cx="91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54421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č.2: pojmenuj ptáky na obrázcích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150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098576" cy="1143000"/>
          </a:xfrm>
        </p:spPr>
        <p:txBody>
          <a:bodyPr/>
          <a:lstStyle/>
          <a:p>
            <a:pPr algn="l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137" y="258157"/>
            <a:ext cx="4176463" cy="6599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225236" y="6381328"/>
            <a:ext cx="91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0492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8359786" cy="5486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812360" y="6216369"/>
            <a:ext cx="91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6156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101" name="Picture 5" descr="C:\Users\Silvinka\AppData\Local\Microsoft\Windows\Temporary Internet Files\Content.IE5\WRD60CVO\MP9004065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0"/>
            <a:ext cx="45742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130008" y="6461168"/>
            <a:ext cx="91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07337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4.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Silvinka\AppData\Local\Microsoft\Windows\Temporary Internet Files\Content.IE5\4VYHF0MP\MP9004031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68760"/>
            <a:ext cx="7996012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057468" y="6174596"/>
            <a:ext cx="91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19764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7" name="Picture 3" descr="C:\Users\Silvinka\AppData\Local\Microsoft\Windows\Temporary Internet Files\Content.IE5\4RF70V89\MP9004317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7956376" cy="5308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873816" y="6174596"/>
            <a:ext cx="91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95059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1" name="Picture 3" descr="C:\Users\Silvinka\AppData\Local\Microsoft\Windows\Temporary Internet Files\Content.IE5\4VYHF0MP\MP9004385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74396"/>
            <a:ext cx="7635227" cy="5082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668344" y="6357485"/>
            <a:ext cx="91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17188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C:\Users\Silvinka\AppData\Local\Microsoft\Windows\Temporary Internet Files\Content.IE5\WRD60CVO\MP9001785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70852"/>
            <a:ext cx="4525472" cy="6822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ilvinka\AppData\Local\Microsoft\Windows\Temporary Internet Files\Content.IE5\72EP51FN\MP90040518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838" y="1412776"/>
            <a:ext cx="2980928" cy="52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57694" y="6260277"/>
            <a:ext cx="91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00392" y="6463538"/>
            <a:ext cx="91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07711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C:\Users\Silvinka\AppData\Local\Microsoft\Windows\Temporary Internet Files\Content.IE5\4RF70V89\MP9004075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642" y="1340768"/>
            <a:ext cx="8095358" cy="5394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Silvinka\AppData\Local\Microsoft\Windows\Temporary Internet Files\Content.IE5\4VYHF0MP\MP90017889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00200"/>
            <a:ext cx="242620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-6718" y="5271864"/>
            <a:ext cx="91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5682" y="6294800"/>
            <a:ext cx="91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1478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5" name="Picture 5" descr="C:\Users\Silvinka\AppData\Local\Microsoft\Windows\Temporary Internet Files\Content.IE5\4VYHF0MP\MP9001805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55174"/>
            <a:ext cx="4108082" cy="6503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Silvinka\AppData\Local\Microsoft\Windows\Temporary Internet Files\Content.IE5\WRD60CVO\MP90018051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32856"/>
            <a:ext cx="4618856" cy="3033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-6718" y="5271864"/>
            <a:ext cx="91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74232" y="6289402"/>
            <a:ext cx="91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42469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7" name="Picture 3" descr="C:\Users\Silvinka\AppData\Local\Microsoft\Windows\Temporary Internet Files\Content.IE5\4VYHF0MP\MP9004065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63875"/>
            <a:ext cx="8244408" cy="549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864657" y="6481950"/>
            <a:ext cx="91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4354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507" y="1991023"/>
            <a:ext cx="5509876" cy="3972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8044" y="228197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Úkol č.1-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H="1" flipV="1">
            <a:off x="2479268" y="2874694"/>
            <a:ext cx="1021708" cy="109742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1585661" y="3789040"/>
            <a:ext cx="1042124" cy="18840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 flipV="1">
            <a:off x="6230647" y="4581128"/>
            <a:ext cx="1581713" cy="7552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347864" y="1931176"/>
            <a:ext cx="360039" cy="66885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5184068" y="2359239"/>
            <a:ext cx="1404156" cy="99901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2123508" y="4365104"/>
            <a:ext cx="2754937" cy="97123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5094058" y="1931176"/>
            <a:ext cx="90010" cy="41770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968460" y="1437024"/>
            <a:ext cx="20972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apírová blána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24591" y="1433443"/>
            <a:ext cx="20972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skořápka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84766" y="1991023"/>
            <a:ext cx="24517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árodečný terčík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08304" y="5336341"/>
            <a:ext cx="1450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bílek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028691" y="5352537"/>
            <a:ext cx="1450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žloutek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98015" y="3395824"/>
            <a:ext cx="16559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zduchová komůrka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585661" y="2452688"/>
            <a:ext cx="16559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poutko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111359" y="5629536"/>
            <a:ext cx="91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88056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</a:t>
            </a:r>
            <a:r>
              <a:rPr lang="cs-CZ" dirty="0" smtClean="0"/>
              <a:t>č.2- </a:t>
            </a:r>
            <a:r>
              <a:rPr lang="cs-CZ" dirty="0"/>
              <a:t>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1. čáp bílý</a:t>
            </a:r>
          </a:p>
          <a:p>
            <a:r>
              <a:rPr lang="cs-CZ" dirty="0" smtClean="0"/>
              <a:t>2. </a:t>
            </a:r>
            <a:r>
              <a:rPr lang="cs-CZ" dirty="0"/>
              <a:t>kur </a:t>
            </a:r>
            <a:r>
              <a:rPr lang="cs-CZ" dirty="0" smtClean="0"/>
              <a:t>domácí</a:t>
            </a:r>
          </a:p>
          <a:p>
            <a:r>
              <a:rPr lang="cs-CZ" dirty="0" smtClean="0"/>
              <a:t>3. </a:t>
            </a:r>
            <a:r>
              <a:rPr lang="cs-CZ" dirty="0"/>
              <a:t>sova pálená</a:t>
            </a:r>
            <a:endParaRPr lang="cs-CZ" dirty="0" smtClean="0"/>
          </a:p>
          <a:p>
            <a:r>
              <a:rPr lang="cs-CZ" dirty="0" smtClean="0"/>
              <a:t>4. </a:t>
            </a:r>
            <a:r>
              <a:rPr lang="cs-CZ" dirty="0"/>
              <a:t>páv </a:t>
            </a:r>
            <a:r>
              <a:rPr lang="cs-CZ" dirty="0" smtClean="0"/>
              <a:t>korunkatý</a:t>
            </a:r>
          </a:p>
          <a:p>
            <a:r>
              <a:rPr lang="cs-CZ" dirty="0" smtClean="0"/>
              <a:t>5. </a:t>
            </a:r>
            <a:r>
              <a:rPr lang="cs-CZ" dirty="0"/>
              <a:t>tučňák </a:t>
            </a:r>
            <a:r>
              <a:rPr lang="cs-CZ" dirty="0" smtClean="0"/>
              <a:t>patagonský</a:t>
            </a:r>
          </a:p>
          <a:p>
            <a:r>
              <a:rPr lang="cs-CZ" dirty="0" smtClean="0"/>
              <a:t>6</a:t>
            </a:r>
            <a:r>
              <a:rPr lang="cs-CZ" dirty="0"/>
              <a:t>. sýkora </a:t>
            </a:r>
            <a:r>
              <a:rPr lang="cs-CZ" dirty="0" smtClean="0"/>
              <a:t>modřinka</a:t>
            </a:r>
          </a:p>
          <a:p>
            <a:r>
              <a:rPr lang="cs-CZ" dirty="0" smtClean="0"/>
              <a:t>7. </a:t>
            </a:r>
            <a:r>
              <a:rPr lang="cs-CZ" dirty="0"/>
              <a:t>labuť </a:t>
            </a:r>
            <a:r>
              <a:rPr lang="cs-CZ" dirty="0" smtClean="0"/>
              <a:t>velká</a:t>
            </a:r>
          </a:p>
          <a:p>
            <a:r>
              <a:rPr lang="cs-CZ" dirty="0" smtClean="0"/>
              <a:t>8. </a:t>
            </a:r>
            <a:r>
              <a:rPr lang="cs-CZ" dirty="0"/>
              <a:t>pštros dvouprstý</a:t>
            </a:r>
          </a:p>
          <a:p>
            <a:r>
              <a:rPr lang="cs-CZ" dirty="0" smtClean="0"/>
              <a:t>9. krocan divoký</a:t>
            </a:r>
          </a:p>
          <a:p>
            <a:r>
              <a:rPr lang="cs-CZ" dirty="0" smtClean="0"/>
              <a:t>10. husa domácí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49821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Obr.1: Obrázek byl vytvořen autorem materiálu, 29.1.2012.</a:t>
            </a:r>
          </a:p>
          <a:p>
            <a:r>
              <a:rPr lang="cs-CZ" dirty="0" smtClean="0"/>
              <a:t>Obr.2: </a:t>
            </a:r>
            <a:r>
              <a:rPr lang="cs-CZ" dirty="0"/>
              <a:t>Otevřená galerie Microsoft </a:t>
            </a:r>
            <a:r>
              <a:rPr lang="cs-CZ" dirty="0" smtClean="0"/>
              <a:t>Office, 29.1.2012.</a:t>
            </a:r>
          </a:p>
          <a:p>
            <a:r>
              <a:rPr lang="cs-CZ" dirty="0" smtClean="0"/>
              <a:t>Obr.3: </a:t>
            </a:r>
            <a:r>
              <a:rPr lang="cs-CZ" dirty="0"/>
              <a:t>Otevřená galerie Microsoft Office, </a:t>
            </a:r>
            <a:r>
              <a:rPr lang="cs-CZ" dirty="0" smtClean="0"/>
              <a:t>29.1.2012.</a:t>
            </a:r>
            <a:endParaRPr lang="cs-CZ" dirty="0"/>
          </a:p>
          <a:p>
            <a:r>
              <a:rPr lang="cs-CZ" dirty="0" smtClean="0"/>
              <a:t>Obr.4: </a:t>
            </a:r>
            <a:r>
              <a:rPr lang="cs-CZ" dirty="0"/>
              <a:t>Otevřená galerie Microsoft Office, </a:t>
            </a:r>
            <a:r>
              <a:rPr lang="cs-CZ" dirty="0" smtClean="0"/>
              <a:t>29.1.2012.</a:t>
            </a:r>
            <a:endParaRPr lang="cs-CZ" dirty="0"/>
          </a:p>
          <a:p>
            <a:r>
              <a:rPr lang="cs-CZ" dirty="0" smtClean="0"/>
              <a:t>Obr.5: </a:t>
            </a:r>
            <a:r>
              <a:rPr lang="cs-CZ" dirty="0"/>
              <a:t>Otevřená galerie Microsoft Office, </a:t>
            </a:r>
            <a:r>
              <a:rPr lang="cs-CZ" dirty="0" smtClean="0"/>
              <a:t>29.1.2012.</a:t>
            </a:r>
            <a:endParaRPr lang="cs-CZ" dirty="0"/>
          </a:p>
          <a:p>
            <a:r>
              <a:rPr lang="cs-CZ" dirty="0" smtClean="0"/>
              <a:t>Obr.6: </a:t>
            </a:r>
            <a:r>
              <a:rPr lang="cs-CZ" dirty="0"/>
              <a:t>Otevřená galerie Microsoft Office, </a:t>
            </a:r>
            <a:r>
              <a:rPr lang="cs-CZ" dirty="0" smtClean="0"/>
              <a:t>29.1.2012.</a:t>
            </a:r>
            <a:endParaRPr lang="cs-CZ" dirty="0"/>
          </a:p>
          <a:p>
            <a:r>
              <a:rPr lang="cs-CZ" dirty="0" smtClean="0"/>
              <a:t>Obr.7: </a:t>
            </a:r>
            <a:r>
              <a:rPr lang="cs-CZ" dirty="0"/>
              <a:t>Otevřená galerie Microsoft Office, </a:t>
            </a:r>
            <a:r>
              <a:rPr lang="cs-CZ" dirty="0" smtClean="0"/>
              <a:t>29.1.2012.</a:t>
            </a:r>
            <a:endParaRPr lang="cs-CZ" dirty="0"/>
          </a:p>
          <a:p>
            <a:r>
              <a:rPr lang="cs-CZ" dirty="0" smtClean="0"/>
              <a:t>Obr.8: </a:t>
            </a:r>
            <a:r>
              <a:rPr lang="cs-CZ" dirty="0"/>
              <a:t>Otevřená galerie Microsoft Office, </a:t>
            </a:r>
            <a:r>
              <a:rPr lang="cs-CZ" dirty="0" smtClean="0"/>
              <a:t>29.1.2012.</a:t>
            </a:r>
            <a:endParaRPr lang="cs-CZ" dirty="0"/>
          </a:p>
          <a:p>
            <a:r>
              <a:rPr lang="cs-CZ" dirty="0" smtClean="0"/>
              <a:t>Obr.9: </a:t>
            </a:r>
            <a:r>
              <a:rPr lang="cs-CZ" dirty="0"/>
              <a:t>Otevřená galerie Microsoft Office, </a:t>
            </a:r>
            <a:r>
              <a:rPr lang="cs-CZ" dirty="0" smtClean="0"/>
              <a:t>29.1.2012.</a:t>
            </a:r>
            <a:endParaRPr lang="cs-CZ" dirty="0"/>
          </a:p>
          <a:p>
            <a:r>
              <a:rPr lang="cs-CZ" dirty="0" smtClean="0"/>
              <a:t>Obr.10: Otevřená galerie Microsoft Office, 29.1.2012.</a:t>
            </a:r>
          </a:p>
          <a:p>
            <a:r>
              <a:rPr lang="cs-CZ" dirty="0" smtClean="0"/>
              <a:t>Obr.11: </a:t>
            </a:r>
            <a:r>
              <a:rPr lang="cs-CZ" dirty="0"/>
              <a:t>Otevřená galerie Microsoft Office, </a:t>
            </a:r>
            <a:r>
              <a:rPr lang="cs-CZ" dirty="0" smtClean="0"/>
              <a:t>29.1.2012.</a:t>
            </a:r>
            <a:endParaRPr lang="cs-CZ" dirty="0"/>
          </a:p>
          <a:p>
            <a:r>
              <a:rPr lang="cs-CZ" dirty="0" smtClean="0"/>
              <a:t>Obr.12</a:t>
            </a:r>
            <a:r>
              <a:rPr lang="cs-CZ" dirty="0"/>
              <a:t>: Otevřená galerie Microsoft Office, </a:t>
            </a:r>
            <a:r>
              <a:rPr lang="cs-CZ" dirty="0" smtClean="0"/>
              <a:t>29.1.2012.</a:t>
            </a:r>
            <a:endParaRPr lang="cs-CZ" dirty="0"/>
          </a:p>
          <a:p>
            <a:r>
              <a:rPr lang="cs-CZ" dirty="0" smtClean="0"/>
              <a:t>Obr.13: </a:t>
            </a:r>
            <a:r>
              <a:rPr lang="cs-CZ" dirty="0"/>
              <a:t>Otevřená galerie Microsoft Office, </a:t>
            </a:r>
            <a:r>
              <a:rPr lang="cs-CZ" dirty="0" smtClean="0"/>
              <a:t>29.1.2012.</a:t>
            </a:r>
            <a:endParaRPr lang="cs-CZ" dirty="0"/>
          </a:p>
          <a:p>
            <a:r>
              <a:rPr lang="cs-CZ" dirty="0" smtClean="0"/>
              <a:t>Obr.14: </a:t>
            </a:r>
            <a:r>
              <a:rPr lang="cs-CZ" dirty="0"/>
              <a:t>Otevřená galerie Microsoft Office</a:t>
            </a:r>
            <a:r>
              <a:rPr lang="cs-CZ"/>
              <a:t>, </a:t>
            </a:r>
            <a:r>
              <a:rPr lang="cs-CZ" smtClean="0"/>
              <a:t>29.1.2012.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46684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323</Words>
  <Application>Microsoft Office PowerPoint</Application>
  <PresentationFormat>Předvádění na obrazovce (4:3)</PresentationFormat>
  <Paragraphs>86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Anotace</vt:lpstr>
      <vt:lpstr>Opakování - ptáci</vt:lpstr>
      <vt:lpstr>Úkol č.1: popiš označené části vejce</vt:lpstr>
      <vt:lpstr>Úkol č.2: pojmenuj ptáky na obrázcích</vt:lpstr>
      <vt:lpstr>1.</vt:lpstr>
      <vt:lpstr>2.</vt:lpstr>
      <vt:lpstr>3.</vt:lpstr>
      <vt:lpstr>4. </vt:lpstr>
      <vt:lpstr>5.</vt:lpstr>
      <vt:lpstr>6.</vt:lpstr>
      <vt:lpstr>7.</vt:lpstr>
      <vt:lpstr>8.</vt:lpstr>
      <vt:lpstr>9.</vt:lpstr>
      <vt:lpstr>10.</vt:lpstr>
      <vt:lpstr>Úkol č.1- řešení</vt:lpstr>
      <vt:lpstr>Úkol č.2- řešení</vt:lpstr>
      <vt:lpstr>Citace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08FB</dc:creator>
  <cp:lastModifiedBy>08FB</cp:lastModifiedBy>
  <cp:revision>13</cp:revision>
  <dcterms:created xsi:type="dcterms:W3CDTF">2012-01-29T23:04:01Z</dcterms:created>
  <dcterms:modified xsi:type="dcterms:W3CDTF">2012-06-27T09:05:35Z</dcterms:modified>
</cp:coreProperties>
</file>