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1" r:id="rId5"/>
    <p:sldId id="262" r:id="rId6"/>
    <p:sldId id="264" r:id="rId7"/>
    <p:sldId id="263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NÁZEV:VY_52_INOVACE_17_Přírodopis 8.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smtClean="0"/>
            <a:t>Opakování vylučovací </a:t>
          </a:r>
          <a:r>
            <a:rPr lang="cs-CZ" sz="2000" dirty="0" smtClean="0"/>
            <a:t>soustavy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99C6B0-79CF-4562-82E1-05F43EE268B2}" type="presOf" srcId="{4C35D32F-0EAB-4CD7-82EE-45574DC2A586}" destId="{8BEBB6EC-1DAA-4CAC-8A25-BC0FCBD5DBD5}" srcOrd="0" destOrd="0" presId="urn:microsoft.com/office/officeart/2005/8/layout/target3"/>
    <dgm:cxn modelId="{AC5A1CD9-3D87-47BD-89D8-41EA1DD35457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9708BA-C547-425C-97CD-5211DCF2F591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FBCFCEB-4EB7-4E37-8048-6386A0B36C31}" type="presOf" srcId="{D8197B8C-B260-4A16-BDF4-0947B075E274}" destId="{25B08C86-7E15-44DC-BE7F-FFB55DD49D12}" srcOrd="0" destOrd="0" presId="urn:microsoft.com/office/officeart/2005/8/layout/target3"/>
    <dgm:cxn modelId="{B9BD3B88-0934-4AC0-9B2E-4F1A968249EE}" type="presOf" srcId="{757F3AB3-0718-4624-B441-E567A8F0AB56}" destId="{333A1088-737F-45CB-B68E-254E46348037}" srcOrd="0" destOrd="0" presId="urn:microsoft.com/office/officeart/2005/8/layout/target3"/>
    <dgm:cxn modelId="{03C0B6A2-D022-4A04-B789-464677264033}" type="presOf" srcId="{B651F6E3-6281-48DB-9319-2AEAFDAE7572}" destId="{6BB5E863-4638-4E1D-BFDE-399D028AC4ED}" srcOrd="1" destOrd="0" presId="urn:microsoft.com/office/officeart/2005/8/layout/target3"/>
    <dgm:cxn modelId="{6715D34E-FA61-4921-BDD7-CF5F717A65CD}" type="presOf" srcId="{D1B46980-6531-4606-95E6-44980827E919}" destId="{2BE915AB-18AA-4053-B92C-3BFC9ED204BB}" srcOrd="1" destOrd="0" presId="urn:microsoft.com/office/officeart/2005/8/layout/target3"/>
    <dgm:cxn modelId="{809212A7-611F-43B0-97BB-1FB8BAE2E96F}" type="presOf" srcId="{B651F6E3-6281-48DB-9319-2AEAFDAE7572}" destId="{619D679B-A015-4ECF-8348-D1034C574F40}" srcOrd="0" destOrd="0" presId="urn:microsoft.com/office/officeart/2005/8/layout/target3"/>
    <dgm:cxn modelId="{111E5F1C-52E5-42B2-A1E2-F8954686B379}" type="presOf" srcId="{4C35D32F-0EAB-4CD7-82EE-45574DC2A586}" destId="{890E4F0B-2866-4A3F-A3C7-2A14B1797930}" srcOrd="1" destOrd="0" presId="urn:microsoft.com/office/officeart/2005/8/layout/target3"/>
    <dgm:cxn modelId="{FAB7FFB7-969E-4F87-B9BC-45D9C3B6B6B0}" type="presOf" srcId="{D1D4F407-5343-4D3F-B5B9-D407B03CAEB4}" destId="{AED2198E-93D5-4001-81B4-73124B309672}" srcOrd="1" destOrd="0" presId="urn:microsoft.com/office/officeart/2005/8/layout/target3"/>
    <dgm:cxn modelId="{A693860F-DD4A-4359-98AB-E721409E94D7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B4B8897-35C4-4ECD-BA0A-8ABE6744D6A8}" type="presParOf" srcId="{333A1088-737F-45CB-B68E-254E46348037}" destId="{F5ABB229-8D3B-4694-996A-96F23CF14429}" srcOrd="0" destOrd="0" presId="urn:microsoft.com/office/officeart/2005/8/layout/target3"/>
    <dgm:cxn modelId="{D2C69519-83E0-467F-B8C6-74FD4568548E}" type="presParOf" srcId="{333A1088-737F-45CB-B68E-254E46348037}" destId="{F41139FD-01EE-4571-8B17-4FB00FC51163}" srcOrd="1" destOrd="0" presId="urn:microsoft.com/office/officeart/2005/8/layout/target3"/>
    <dgm:cxn modelId="{1E485393-0E99-4C5A-99D8-650B6F912FA5}" type="presParOf" srcId="{333A1088-737F-45CB-B68E-254E46348037}" destId="{D005CE8C-CC26-4C3E-AC11-E15060ECD759}" srcOrd="2" destOrd="0" presId="urn:microsoft.com/office/officeart/2005/8/layout/target3"/>
    <dgm:cxn modelId="{C8D55142-FBD3-4C48-920D-BEBF3B2854B1}" type="presParOf" srcId="{333A1088-737F-45CB-B68E-254E46348037}" destId="{2C702D82-9B77-49B7-9568-BB8EB47C3372}" srcOrd="3" destOrd="0" presId="urn:microsoft.com/office/officeart/2005/8/layout/target3"/>
    <dgm:cxn modelId="{F3CEAA34-C9CC-4A6B-8A12-76E342AB9DDD}" type="presParOf" srcId="{333A1088-737F-45CB-B68E-254E46348037}" destId="{A52A0455-90FF-4808-ABD0-F02540D31D5A}" srcOrd="4" destOrd="0" presId="urn:microsoft.com/office/officeart/2005/8/layout/target3"/>
    <dgm:cxn modelId="{CC04C035-D83B-46A6-B42B-BAE58C33AA50}" type="presParOf" srcId="{333A1088-737F-45CB-B68E-254E46348037}" destId="{6140AFEC-043D-4C43-A2F9-D0F5331DF3A3}" srcOrd="5" destOrd="0" presId="urn:microsoft.com/office/officeart/2005/8/layout/target3"/>
    <dgm:cxn modelId="{CE93A829-6E7C-41E7-8DCD-D2FB5F9D052D}" type="presParOf" srcId="{333A1088-737F-45CB-B68E-254E46348037}" destId="{9358AC05-5D7D-4327-9F80-1AD486AEA664}" srcOrd="6" destOrd="0" presId="urn:microsoft.com/office/officeart/2005/8/layout/target3"/>
    <dgm:cxn modelId="{1E7D8783-31DE-4EB2-9F89-C3E0A4CDFF90}" type="presParOf" srcId="{333A1088-737F-45CB-B68E-254E46348037}" destId="{313FC574-E1CD-4FB4-B054-0B805CE0447D}" srcOrd="7" destOrd="0" presId="urn:microsoft.com/office/officeart/2005/8/layout/target3"/>
    <dgm:cxn modelId="{4FFA1CC3-A3A4-41A1-91B6-4607C0EB7FE8}" type="presParOf" srcId="{333A1088-737F-45CB-B68E-254E46348037}" destId="{619D679B-A015-4ECF-8348-D1034C574F40}" srcOrd="8" destOrd="0" presId="urn:microsoft.com/office/officeart/2005/8/layout/target3"/>
    <dgm:cxn modelId="{5FA4295A-1434-4F4A-AFBE-5C763925DB26}" type="presParOf" srcId="{333A1088-737F-45CB-B68E-254E46348037}" destId="{322283A8-4A27-4CDA-BAE3-F381106A9174}" srcOrd="9" destOrd="0" presId="urn:microsoft.com/office/officeart/2005/8/layout/target3"/>
    <dgm:cxn modelId="{C8A2E551-C226-4040-B4E2-02F09F6458FE}" type="presParOf" srcId="{333A1088-737F-45CB-B68E-254E46348037}" destId="{FFC9F71D-1B4F-4AD9-A4A6-86ADEFC8AF5C}" srcOrd="10" destOrd="0" presId="urn:microsoft.com/office/officeart/2005/8/layout/target3"/>
    <dgm:cxn modelId="{C1CCCCF0-1B57-4D8D-B497-F63A9C342DD2}" type="presParOf" srcId="{333A1088-737F-45CB-B68E-254E46348037}" destId="{25B08C86-7E15-44DC-BE7F-FFB55DD49D12}" srcOrd="11" destOrd="0" presId="urn:microsoft.com/office/officeart/2005/8/layout/target3"/>
    <dgm:cxn modelId="{CEDF59B7-1C09-44B9-928F-A059A3DDB7C9}" type="presParOf" srcId="{333A1088-737F-45CB-B68E-254E46348037}" destId="{76644BE8-9D7C-4C09-B250-3D10AF48CBB7}" srcOrd="12" destOrd="0" presId="urn:microsoft.com/office/officeart/2005/8/layout/target3"/>
    <dgm:cxn modelId="{6F8E8E0A-6542-41FB-8845-3C8FAC51F664}" type="presParOf" srcId="{333A1088-737F-45CB-B68E-254E46348037}" destId="{EE85B701-7295-41C0-BA7A-34D3756A2AE6}" srcOrd="13" destOrd="0" presId="urn:microsoft.com/office/officeart/2005/8/layout/target3"/>
    <dgm:cxn modelId="{C3662B98-480B-4F82-83ED-114A2408844B}" type="presParOf" srcId="{333A1088-737F-45CB-B68E-254E46348037}" destId="{8BEBB6EC-1DAA-4CAC-8A25-BC0FCBD5DBD5}" srcOrd="14" destOrd="0" presId="urn:microsoft.com/office/officeart/2005/8/layout/target3"/>
    <dgm:cxn modelId="{CE3E0AC1-5A93-4650-B1C8-9F929E76F748}" type="presParOf" srcId="{333A1088-737F-45CB-B68E-254E46348037}" destId="{AED2198E-93D5-4001-81B4-73124B309672}" srcOrd="15" destOrd="0" presId="urn:microsoft.com/office/officeart/2005/8/layout/target3"/>
    <dgm:cxn modelId="{123AD562-1910-49CD-A3E8-5FBC8C98BFEB}" type="presParOf" srcId="{333A1088-737F-45CB-B68E-254E46348037}" destId="{2BE915AB-18AA-4053-B92C-3BFC9ED204BB}" srcOrd="16" destOrd="0" presId="urn:microsoft.com/office/officeart/2005/8/layout/target3"/>
    <dgm:cxn modelId="{DDD5A980-D845-4128-915E-2D097A34A28C}" type="presParOf" srcId="{333A1088-737F-45CB-B68E-254E46348037}" destId="{6BB5E863-4638-4E1D-BFDE-399D028AC4ED}" srcOrd="17" destOrd="0" presId="urn:microsoft.com/office/officeart/2005/8/layout/target3"/>
    <dgm:cxn modelId="{2E7C7112-8B67-4733-935A-5517DBD4E45B}" type="presParOf" srcId="{333A1088-737F-45CB-B68E-254E46348037}" destId="{5A5FFA88-C948-4069-8E93-59FA12366E83}" srcOrd="18" destOrd="0" presId="urn:microsoft.com/office/officeart/2005/8/layout/target3"/>
    <dgm:cxn modelId="{4DBF84AE-2BB7-4E19-8A70-D11366C9121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NÁZEV:VY_52_INOVACE_17_Přírodopis 8.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smtClean="0"/>
            <a:t>Opakování vylučovací </a:t>
          </a:r>
          <a:r>
            <a:rPr lang="cs-CZ" sz="2000" kern="1200" dirty="0" smtClean="0"/>
            <a:t>soustavy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9DD2DF-8EE8-49B4-8C50-97509D7B0543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676199-F95E-4A5F-BA75-11899AC889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865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676199-F95E-4A5F-BA75-11899AC8897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676199-F95E-4A5F-BA75-11899AC8897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7F802-D4A0-4EB5-9BED-B3666797800C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103A9-DB98-4670-A782-FEF0DB574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7F802-D4A0-4EB5-9BED-B3666797800C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103A9-DB98-4670-A782-FEF0DB574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7F802-D4A0-4EB5-9BED-B3666797800C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103A9-DB98-4670-A782-FEF0DB574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7F802-D4A0-4EB5-9BED-B3666797800C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103A9-DB98-4670-A782-FEF0DB574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7F802-D4A0-4EB5-9BED-B3666797800C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103A9-DB98-4670-A782-FEF0DB574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7F802-D4A0-4EB5-9BED-B3666797800C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103A9-DB98-4670-A782-FEF0DB574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7F802-D4A0-4EB5-9BED-B3666797800C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103A9-DB98-4670-A782-FEF0DB574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7F802-D4A0-4EB5-9BED-B3666797800C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103A9-DB98-4670-A782-FEF0DB574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7F802-D4A0-4EB5-9BED-B3666797800C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103A9-DB98-4670-A782-FEF0DB574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7F802-D4A0-4EB5-9BED-B3666797800C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103A9-DB98-4670-A782-FEF0DB574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7F802-D4A0-4EB5-9BED-B3666797800C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F103A9-DB98-4670-A782-FEF0DB574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67F802-D4A0-4EB5-9BED-B3666797800C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F103A9-DB98-4670-A782-FEF0DB5743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357100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5918" y="4786322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Prezentace slouží k opakování </a:t>
            </a:r>
            <a:r>
              <a:rPr lang="cs-CZ" dirty="0" smtClean="0"/>
              <a:t>učiva-vylučovací soustava. </a:t>
            </a:r>
            <a:endParaRPr lang="cs-CZ" dirty="0"/>
          </a:p>
          <a:p>
            <a:endParaRPr lang="cs-CZ" dirty="0"/>
          </a:p>
          <a:p>
            <a:r>
              <a:rPr lang="cs-CZ" dirty="0"/>
              <a:t>Úkol č. 1: Žáci </a:t>
            </a:r>
            <a:r>
              <a:rPr lang="cs-CZ" dirty="0" smtClean="0"/>
              <a:t>přiřadí popisky k obrázku ledviny </a:t>
            </a:r>
            <a:r>
              <a:rPr lang="cs-CZ" dirty="0"/>
              <a:t>pomocí fixu nebo interaktivního pera na interaktivní tabuli.</a:t>
            </a:r>
          </a:p>
          <a:p>
            <a:endParaRPr lang="cs-CZ" dirty="0"/>
          </a:p>
          <a:p>
            <a:r>
              <a:rPr lang="cs-CZ" dirty="0"/>
              <a:t>Úkol č. 2: Žáci </a:t>
            </a:r>
            <a:r>
              <a:rPr lang="cs-CZ" dirty="0" smtClean="0"/>
              <a:t>spojí pojmy, které k sobě patří</a:t>
            </a:r>
            <a:r>
              <a:rPr lang="cs-CZ" dirty="0"/>
              <a:t> pomocí fixu nebo interaktivního pera na interaktivní tabuli</a:t>
            </a:r>
            <a:r>
              <a:rPr lang="cs-CZ" dirty="0" smtClean="0"/>
              <a:t>. </a:t>
            </a:r>
            <a:endParaRPr lang="cs-CZ" dirty="0"/>
          </a:p>
          <a:p>
            <a:endParaRPr lang="cs-CZ" dirty="0"/>
          </a:p>
          <a:p>
            <a:r>
              <a:rPr lang="cs-CZ" dirty="0"/>
              <a:t>Na konci prezentace jsou řešení úkolů.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vylučovací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 1: Přiřaď popisky k obrázku ledviny.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Kůra</a:t>
            </a:r>
          </a:p>
          <a:p>
            <a:endParaRPr lang="cs-CZ" dirty="0" smtClean="0"/>
          </a:p>
          <a:p>
            <a:r>
              <a:rPr lang="cs-CZ" dirty="0" smtClean="0"/>
              <a:t>Dřeň</a:t>
            </a:r>
          </a:p>
          <a:p>
            <a:endParaRPr lang="cs-CZ" dirty="0" smtClean="0"/>
          </a:p>
          <a:p>
            <a:r>
              <a:rPr lang="cs-CZ" dirty="0" smtClean="0"/>
              <a:t>Ledvinná pánvička</a:t>
            </a:r>
          </a:p>
          <a:p>
            <a:endParaRPr lang="cs-CZ" dirty="0" smtClean="0"/>
          </a:p>
          <a:p>
            <a:r>
              <a:rPr lang="cs-CZ" dirty="0" smtClean="0"/>
              <a:t>Močovod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Silvinka\AppData\Local\Microsoft\Windows\Temporary Internet Files\Content.IE5\72EP51FN\MC90042616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663" y="1412776"/>
            <a:ext cx="3109319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452320" y="64533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 2: Spoj pojmy, které k sobě patří.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322712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Močová trubice</a:t>
            </a:r>
          </a:p>
          <a:p>
            <a:pPr>
              <a:buNone/>
            </a:pPr>
            <a:r>
              <a:rPr lang="cs-CZ" dirty="0" smtClean="0"/>
              <a:t>Močový měchýř</a:t>
            </a:r>
          </a:p>
          <a:p>
            <a:pPr>
              <a:buNone/>
            </a:pPr>
            <a:r>
              <a:rPr lang="cs-CZ" dirty="0" smtClean="0"/>
              <a:t>Nefron</a:t>
            </a:r>
          </a:p>
          <a:p>
            <a:pPr>
              <a:buNone/>
            </a:pPr>
            <a:r>
              <a:rPr lang="cs-CZ" dirty="0" smtClean="0"/>
              <a:t>Ledvina</a:t>
            </a:r>
          </a:p>
          <a:p>
            <a:pPr>
              <a:buNone/>
            </a:pPr>
            <a:r>
              <a:rPr lang="cs-CZ" dirty="0" smtClean="0"/>
              <a:t>Dialýza</a:t>
            </a:r>
          </a:p>
          <a:p>
            <a:pPr>
              <a:buNone/>
            </a:pPr>
            <a:r>
              <a:rPr lang="cs-CZ" dirty="0" smtClean="0"/>
              <a:t>Primární moč</a:t>
            </a:r>
          </a:p>
          <a:p>
            <a:pPr>
              <a:buNone/>
            </a:pPr>
            <a:r>
              <a:rPr lang="cs-CZ" dirty="0" smtClean="0"/>
              <a:t>Definitivní moč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1008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„umělá ledvina“</a:t>
            </a:r>
          </a:p>
          <a:p>
            <a:pPr>
              <a:buNone/>
            </a:pPr>
            <a:r>
              <a:rPr lang="cs-CZ" dirty="0" smtClean="0"/>
              <a:t>1,5 litrů za den</a:t>
            </a:r>
          </a:p>
          <a:p>
            <a:pPr>
              <a:buNone/>
            </a:pPr>
            <a:r>
              <a:rPr lang="cs-CZ" dirty="0"/>
              <a:t>o</a:t>
            </a:r>
            <a:r>
              <a:rPr lang="cs-CZ" dirty="0" smtClean="0"/>
              <a:t>dvod moči z těla ven</a:t>
            </a:r>
          </a:p>
          <a:p>
            <a:pPr>
              <a:buNone/>
            </a:pPr>
            <a:r>
              <a:rPr lang="cs-CZ" dirty="0"/>
              <a:t>z</a:t>
            </a:r>
            <a:r>
              <a:rPr lang="cs-CZ" dirty="0" smtClean="0"/>
              <a:t>ákladní stavební jednotka ledvin</a:t>
            </a:r>
          </a:p>
          <a:p>
            <a:pPr>
              <a:buNone/>
            </a:pPr>
            <a:r>
              <a:rPr lang="cs-CZ" dirty="0"/>
              <a:t>a</a:t>
            </a:r>
            <a:r>
              <a:rPr lang="cs-CZ" dirty="0" smtClean="0"/>
              <a:t>ž 180 litrů za den</a:t>
            </a:r>
          </a:p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hromažďování moči</a:t>
            </a:r>
          </a:p>
          <a:p>
            <a:pPr>
              <a:buNone/>
            </a:pPr>
            <a:r>
              <a:rPr lang="cs-CZ" dirty="0"/>
              <a:t>o</a:t>
            </a:r>
            <a:r>
              <a:rPr lang="cs-CZ" dirty="0" smtClean="0"/>
              <a:t>rgán fazolovitého tvaru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č. 1-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Kůra</a:t>
            </a:r>
          </a:p>
          <a:p>
            <a:endParaRPr lang="cs-CZ" dirty="0" smtClean="0"/>
          </a:p>
          <a:p>
            <a:r>
              <a:rPr lang="cs-CZ" dirty="0" smtClean="0"/>
              <a:t>Dřeň</a:t>
            </a:r>
          </a:p>
          <a:p>
            <a:endParaRPr lang="cs-CZ" dirty="0" smtClean="0"/>
          </a:p>
          <a:p>
            <a:r>
              <a:rPr lang="cs-CZ" dirty="0" smtClean="0"/>
              <a:t>Ledvinná pánvička</a:t>
            </a:r>
          </a:p>
          <a:p>
            <a:endParaRPr lang="cs-CZ" dirty="0" smtClean="0"/>
          </a:p>
          <a:p>
            <a:r>
              <a:rPr lang="cs-CZ" dirty="0" smtClean="0"/>
              <a:t>Močovod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Silvinka\AppData\Local\Microsoft\Windows\Temporary Internet Files\Content.IE5\72EP51FN\MC90042616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9663" y="1412776"/>
            <a:ext cx="3109319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835696" y="1916832"/>
            <a:ext cx="3672408" cy="172819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774840" y="3140968"/>
            <a:ext cx="4093304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031940" y="3825044"/>
            <a:ext cx="3420380" cy="3960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511635" y="5373216"/>
            <a:ext cx="5588757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452320" y="645333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9890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č. 2-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Močová trubice</a:t>
            </a:r>
          </a:p>
          <a:p>
            <a:pPr>
              <a:buNone/>
            </a:pPr>
            <a:r>
              <a:rPr lang="cs-CZ" dirty="0" smtClean="0"/>
              <a:t>Močový měchýř</a:t>
            </a:r>
          </a:p>
          <a:p>
            <a:pPr>
              <a:buNone/>
            </a:pPr>
            <a:r>
              <a:rPr lang="cs-CZ" dirty="0" smtClean="0"/>
              <a:t>Nefron</a:t>
            </a:r>
          </a:p>
          <a:p>
            <a:pPr>
              <a:buNone/>
            </a:pPr>
            <a:r>
              <a:rPr lang="cs-CZ" dirty="0" smtClean="0"/>
              <a:t>Ledvina</a:t>
            </a:r>
          </a:p>
          <a:p>
            <a:pPr>
              <a:buNone/>
            </a:pPr>
            <a:r>
              <a:rPr lang="cs-CZ" dirty="0" smtClean="0"/>
              <a:t>Dialýza </a:t>
            </a:r>
          </a:p>
          <a:p>
            <a:pPr>
              <a:buNone/>
            </a:pPr>
            <a:r>
              <a:rPr lang="cs-CZ" dirty="0" smtClean="0"/>
              <a:t>Primární moč</a:t>
            </a:r>
          </a:p>
          <a:p>
            <a:pPr>
              <a:buNone/>
            </a:pPr>
            <a:r>
              <a:rPr lang="cs-CZ" dirty="0" smtClean="0"/>
              <a:t>Definitivní moč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1008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„umělá ledvina“</a:t>
            </a:r>
          </a:p>
          <a:p>
            <a:pPr>
              <a:buNone/>
            </a:pPr>
            <a:r>
              <a:rPr lang="cs-CZ" dirty="0" smtClean="0"/>
              <a:t>1,5 litrů za den</a:t>
            </a:r>
          </a:p>
          <a:p>
            <a:pPr>
              <a:buNone/>
            </a:pPr>
            <a:r>
              <a:rPr lang="cs-CZ" dirty="0"/>
              <a:t>o</a:t>
            </a:r>
            <a:r>
              <a:rPr lang="cs-CZ" dirty="0" smtClean="0"/>
              <a:t>dvod moči z těla ven</a:t>
            </a:r>
          </a:p>
          <a:p>
            <a:pPr>
              <a:buNone/>
            </a:pPr>
            <a:r>
              <a:rPr lang="cs-CZ" dirty="0"/>
              <a:t>z</a:t>
            </a:r>
            <a:r>
              <a:rPr lang="cs-CZ" dirty="0" smtClean="0"/>
              <a:t>ákladní stavební jednotka ledvin</a:t>
            </a:r>
          </a:p>
          <a:p>
            <a:pPr>
              <a:buNone/>
            </a:pPr>
            <a:r>
              <a:rPr lang="cs-CZ" dirty="0"/>
              <a:t>a</a:t>
            </a:r>
            <a:r>
              <a:rPr lang="cs-CZ" dirty="0" smtClean="0"/>
              <a:t>ž 180 litrů za den</a:t>
            </a:r>
          </a:p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hromažďování moči</a:t>
            </a:r>
          </a:p>
          <a:p>
            <a:pPr>
              <a:buNone/>
            </a:pPr>
            <a:r>
              <a:rPr lang="cs-CZ" dirty="0"/>
              <a:t>o</a:t>
            </a:r>
            <a:r>
              <a:rPr lang="cs-CZ" dirty="0" smtClean="0"/>
              <a:t>rgán fazolovitého tvaru</a:t>
            </a:r>
          </a:p>
          <a:p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714480" y="3429000"/>
            <a:ext cx="3000396" cy="1857388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2643174" y="2643182"/>
            <a:ext cx="2286016" cy="1857388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714480" y="2928934"/>
            <a:ext cx="2928958" cy="571504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2571736" y="4286256"/>
            <a:ext cx="2143140" cy="142876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 flipH="1" flipV="1">
            <a:off x="2428860" y="2714620"/>
            <a:ext cx="2643206" cy="1928826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1643042" y="1928802"/>
            <a:ext cx="3071834" cy="2000264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857488" y="1928802"/>
            <a:ext cx="1785950" cy="928694"/>
          </a:xfrm>
          <a:prstGeom prst="line">
            <a:avLst/>
          </a:prstGeom>
          <a:ln w="254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byl vytvořen autorem materiálu, </a:t>
            </a:r>
            <a:r>
              <a:rPr lang="cs-CZ" smtClean="0"/>
              <a:t>20.2.2012.</a:t>
            </a:r>
          </a:p>
          <a:p>
            <a:endParaRPr lang="cs-CZ" dirty="0" smtClean="0"/>
          </a:p>
          <a:p>
            <a:r>
              <a:rPr lang="cs-CZ" dirty="0" smtClean="0"/>
              <a:t>Obr.1: </a:t>
            </a:r>
            <a:r>
              <a:rPr lang="cs-CZ" dirty="0"/>
              <a:t>Otevřená galerie Microsoft Office, </a:t>
            </a:r>
            <a:r>
              <a:rPr lang="cs-CZ" dirty="0" smtClean="0"/>
              <a:t>20.2.2012.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106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230</Words>
  <Application>Microsoft Office PowerPoint</Application>
  <PresentationFormat>Předvádění na obrazovce (4:3)</PresentationFormat>
  <Paragraphs>69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Opakování vylučovací soustavy</vt:lpstr>
      <vt:lpstr>Úkol č. 1: Přiřaď popisky k obrázku ledviny.</vt:lpstr>
      <vt:lpstr>Úkol č. 2: Spoj pojmy, které k sobě patří.</vt:lpstr>
      <vt:lpstr>Úkol č. 1- řešení</vt:lpstr>
      <vt:lpstr>Úkol č. 2- řešení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7</cp:revision>
  <dcterms:created xsi:type="dcterms:W3CDTF">2012-02-20T21:02:03Z</dcterms:created>
  <dcterms:modified xsi:type="dcterms:W3CDTF">2012-06-27T09:04:47Z</dcterms:modified>
</cp:coreProperties>
</file>