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NÁZEV:VY_52_INOVACE_21_Přírodopis 8.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Zrak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F861C8-5C08-4D37-8CE9-D9CA4C4B4102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59CCEAA-287C-4A05-91AA-655E73419917}" type="presOf" srcId="{D1B46980-6531-4606-95E6-44980827E919}" destId="{6140AFEC-043D-4C43-A2F9-D0F5331DF3A3}" srcOrd="0" destOrd="0" presId="urn:microsoft.com/office/officeart/2005/8/layout/target3"/>
    <dgm:cxn modelId="{C5CCBE0E-544A-41CE-8A7A-EAA6C6B39CE4}" type="presOf" srcId="{D1D4F407-5343-4D3F-B5B9-D407B03CAEB4}" destId="{AED2198E-93D5-4001-81B4-73124B309672}" srcOrd="1" destOrd="0" presId="urn:microsoft.com/office/officeart/2005/8/layout/target3"/>
    <dgm:cxn modelId="{718D8193-88D4-47FA-9AF9-7D4ADA391892}" type="presOf" srcId="{D8197B8C-B260-4A16-BDF4-0947B075E274}" destId="{5A5FFA88-C948-4069-8E93-59FA12366E83}" srcOrd="1" destOrd="0" presId="urn:microsoft.com/office/officeart/2005/8/layout/target3"/>
    <dgm:cxn modelId="{71155A87-280D-4633-9189-C278D21A4244}" type="presOf" srcId="{B651F6E3-6281-48DB-9319-2AEAFDAE7572}" destId="{619D679B-A015-4ECF-8348-D1034C574F40}" srcOrd="0" destOrd="0" presId="urn:microsoft.com/office/officeart/2005/8/layout/target3"/>
    <dgm:cxn modelId="{D13938C2-3CE1-4629-8D7D-D695796A3713}" type="presOf" srcId="{4C35D32F-0EAB-4CD7-82EE-45574DC2A586}" destId="{8BEBB6EC-1DAA-4CAC-8A25-BC0FCBD5DBD5}" srcOrd="0" destOrd="0" presId="urn:microsoft.com/office/officeart/2005/8/layout/target3"/>
    <dgm:cxn modelId="{37FE61F9-BD4E-4B03-A9AF-CDC73CCFC8B5}" type="presOf" srcId="{757F3AB3-0718-4624-B441-E567A8F0AB56}" destId="{333A1088-737F-45CB-B68E-254E46348037}" srcOrd="0" destOrd="0" presId="urn:microsoft.com/office/officeart/2005/8/layout/target3"/>
    <dgm:cxn modelId="{44EE24B7-54D3-4E3E-8199-7EE09CAEBC97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528BEE0-34D0-46E9-9EDC-63277C109CCC}" type="presOf" srcId="{D1B46980-6531-4606-95E6-44980827E919}" destId="{2BE915AB-18AA-4053-B92C-3BFC9ED204BB}" srcOrd="1" destOrd="0" presId="urn:microsoft.com/office/officeart/2005/8/layout/target3"/>
    <dgm:cxn modelId="{46F84205-EC99-412E-878A-D39C9831FD0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373094A-301F-4EA7-88D3-0B462EC3760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7C8353-3867-4AAD-A4CD-14A4BF2C0A36}" type="presParOf" srcId="{333A1088-737F-45CB-B68E-254E46348037}" destId="{F5ABB229-8D3B-4694-996A-96F23CF14429}" srcOrd="0" destOrd="0" presId="urn:microsoft.com/office/officeart/2005/8/layout/target3"/>
    <dgm:cxn modelId="{D373ABBD-5F84-41F5-9276-AB9F31F503D9}" type="presParOf" srcId="{333A1088-737F-45CB-B68E-254E46348037}" destId="{F41139FD-01EE-4571-8B17-4FB00FC51163}" srcOrd="1" destOrd="0" presId="urn:microsoft.com/office/officeart/2005/8/layout/target3"/>
    <dgm:cxn modelId="{373F288B-E10F-41D3-BFAF-AAF0E58B121E}" type="presParOf" srcId="{333A1088-737F-45CB-B68E-254E46348037}" destId="{D005CE8C-CC26-4C3E-AC11-E15060ECD759}" srcOrd="2" destOrd="0" presId="urn:microsoft.com/office/officeart/2005/8/layout/target3"/>
    <dgm:cxn modelId="{FAB8FF21-B4AD-4D51-AA4F-D4BA500ADB20}" type="presParOf" srcId="{333A1088-737F-45CB-B68E-254E46348037}" destId="{2C702D82-9B77-49B7-9568-BB8EB47C3372}" srcOrd="3" destOrd="0" presId="urn:microsoft.com/office/officeart/2005/8/layout/target3"/>
    <dgm:cxn modelId="{5F32B41F-651B-48A6-B9E1-964D459963BF}" type="presParOf" srcId="{333A1088-737F-45CB-B68E-254E46348037}" destId="{A52A0455-90FF-4808-ABD0-F02540D31D5A}" srcOrd="4" destOrd="0" presId="urn:microsoft.com/office/officeart/2005/8/layout/target3"/>
    <dgm:cxn modelId="{BA4B17E1-0944-4F7D-BE30-6E70FD37EB20}" type="presParOf" srcId="{333A1088-737F-45CB-B68E-254E46348037}" destId="{6140AFEC-043D-4C43-A2F9-D0F5331DF3A3}" srcOrd="5" destOrd="0" presId="urn:microsoft.com/office/officeart/2005/8/layout/target3"/>
    <dgm:cxn modelId="{5669AB8A-B319-4811-9556-4F18D5E12218}" type="presParOf" srcId="{333A1088-737F-45CB-B68E-254E46348037}" destId="{9358AC05-5D7D-4327-9F80-1AD486AEA664}" srcOrd="6" destOrd="0" presId="urn:microsoft.com/office/officeart/2005/8/layout/target3"/>
    <dgm:cxn modelId="{E6EF682F-3076-4F03-9C67-1DEDDCE4AADC}" type="presParOf" srcId="{333A1088-737F-45CB-B68E-254E46348037}" destId="{313FC574-E1CD-4FB4-B054-0B805CE0447D}" srcOrd="7" destOrd="0" presId="urn:microsoft.com/office/officeart/2005/8/layout/target3"/>
    <dgm:cxn modelId="{1999B9E1-CA92-40C0-BA1C-D8783993846E}" type="presParOf" srcId="{333A1088-737F-45CB-B68E-254E46348037}" destId="{619D679B-A015-4ECF-8348-D1034C574F40}" srcOrd="8" destOrd="0" presId="urn:microsoft.com/office/officeart/2005/8/layout/target3"/>
    <dgm:cxn modelId="{EF1D1FED-EC78-44AE-8DC8-B9F309EBCE7D}" type="presParOf" srcId="{333A1088-737F-45CB-B68E-254E46348037}" destId="{322283A8-4A27-4CDA-BAE3-F381106A9174}" srcOrd="9" destOrd="0" presId="urn:microsoft.com/office/officeart/2005/8/layout/target3"/>
    <dgm:cxn modelId="{338BF304-E2D1-4620-8320-FB348A5688E0}" type="presParOf" srcId="{333A1088-737F-45CB-B68E-254E46348037}" destId="{FFC9F71D-1B4F-4AD9-A4A6-86ADEFC8AF5C}" srcOrd="10" destOrd="0" presId="urn:microsoft.com/office/officeart/2005/8/layout/target3"/>
    <dgm:cxn modelId="{BAA5E303-DB14-4FD9-9FDE-13E0596EDF4B}" type="presParOf" srcId="{333A1088-737F-45CB-B68E-254E46348037}" destId="{25B08C86-7E15-44DC-BE7F-FFB55DD49D12}" srcOrd="11" destOrd="0" presId="urn:microsoft.com/office/officeart/2005/8/layout/target3"/>
    <dgm:cxn modelId="{5890E7BF-246C-4E31-B118-909666CED307}" type="presParOf" srcId="{333A1088-737F-45CB-B68E-254E46348037}" destId="{76644BE8-9D7C-4C09-B250-3D10AF48CBB7}" srcOrd="12" destOrd="0" presId="urn:microsoft.com/office/officeart/2005/8/layout/target3"/>
    <dgm:cxn modelId="{29644FB1-AA7C-417C-A23B-DF44424B800E}" type="presParOf" srcId="{333A1088-737F-45CB-B68E-254E46348037}" destId="{EE85B701-7295-41C0-BA7A-34D3756A2AE6}" srcOrd="13" destOrd="0" presId="urn:microsoft.com/office/officeart/2005/8/layout/target3"/>
    <dgm:cxn modelId="{68B9E916-BB66-41D6-AEEE-95C13F93208A}" type="presParOf" srcId="{333A1088-737F-45CB-B68E-254E46348037}" destId="{8BEBB6EC-1DAA-4CAC-8A25-BC0FCBD5DBD5}" srcOrd="14" destOrd="0" presId="urn:microsoft.com/office/officeart/2005/8/layout/target3"/>
    <dgm:cxn modelId="{89D7C3EF-2AB0-4BC4-8D62-D2B0512B96A6}" type="presParOf" srcId="{333A1088-737F-45CB-B68E-254E46348037}" destId="{AED2198E-93D5-4001-81B4-73124B309672}" srcOrd="15" destOrd="0" presId="urn:microsoft.com/office/officeart/2005/8/layout/target3"/>
    <dgm:cxn modelId="{12D1684C-D59D-4C51-9788-6CF1BD584443}" type="presParOf" srcId="{333A1088-737F-45CB-B68E-254E46348037}" destId="{2BE915AB-18AA-4053-B92C-3BFC9ED204BB}" srcOrd="16" destOrd="0" presId="urn:microsoft.com/office/officeart/2005/8/layout/target3"/>
    <dgm:cxn modelId="{7BAB6544-EA37-4F38-88F4-0375E5ABACF5}" type="presParOf" srcId="{333A1088-737F-45CB-B68E-254E46348037}" destId="{6BB5E863-4638-4E1D-BFDE-399D028AC4ED}" srcOrd="17" destOrd="0" presId="urn:microsoft.com/office/officeart/2005/8/layout/target3"/>
    <dgm:cxn modelId="{6326D0F9-FB6C-4D00-84B1-8459FC4D82D2}" type="presParOf" srcId="{333A1088-737F-45CB-B68E-254E46348037}" destId="{5A5FFA88-C948-4069-8E93-59FA12366E83}" srcOrd="18" destOrd="0" presId="urn:microsoft.com/office/officeart/2005/8/layout/target3"/>
    <dgm:cxn modelId="{25D0964C-7967-41B9-BEB7-D3F8B9213C9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NÁZEV:VY_52_INOVACE_21_Přírodopis 8.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Zrak 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917C30-789F-4EDD-9D7E-03CC58270F05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67F468-3431-4A80-9E7D-7ED853A78E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837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idsk%C3%A9_oko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r%C3%A1tkozrakost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klipart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67F468-3431-4A80-9E7D-7ED853A78E6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http://cs.wikipedia.org/wiki/Lidsk%C3%A9_oko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67F468-3431-4A80-9E7D-7ED853A78E6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http://cs.wikipedia.org/wiki/Kr%C3%A1tkozrakost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67F468-3431-4A80-9E7D-7ED853A78E6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E861F-40D0-430A-B3E2-4DDBCB6B0E9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67E861F-40D0-430A-B3E2-4DDBCB6B0E9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EA6186-ACD5-4CEE-AD24-744DFCBED98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r%C3%A1tkozrakost" TargetMode="External"/><Relationship Id="rId2" Type="http://schemas.openxmlformats.org/officeDocument/2006/relationships/hyperlink" Target="http://cs.wikipedia.org/wiki/Ok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Dalekozrako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397051"/>
              </p:ext>
            </p:extLst>
          </p:nvPr>
        </p:nvGraphicFramePr>
        <p:xfrm>
          <a:off x="685800" y="2155143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32" y="507207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 </a:t>
            </a:r>
            <a:r>
              <a:rPr lang="cs-CZ"/>
              <a:t>učivem- </a:t>
            </a:r>
            <a:r>
              <a:rPr lang="cs-CZ" smtClean="0"/>
              <a:t>zrak.</a:t>
            </a:r>
            <a:endParaRPr lang="cs-CZ" dirty="0"/>
          </a:p>
          <a:p>
            <a:endParaRPr lang="cs-CZ" dirty="0"/>
          </a:p>
          <a:p>
            <a:r>
              <a:rPr lang="cs-CZ" dirty="0"/>
              <a:t>V prezentaci jsou otázky k zopakování učiva.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Zrak 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714480" y="1677877"/>
            <a:ext cx="5429288" cy="51801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7524328" y="58772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Zrakový orgán</a:t>
            </a:r>
          </a:p>
          <a:p>
            <a:r>
              <a:rPr lang="cs-CZ" dirty="0" smtClean="0"/>
              <a:t>Uloženo v očnici</a:t>
            </a:r>
          </a:p>
          <a:p>
            <a:r>
              <a:rPr lang="cs-CZ" dirty="0" smtClean="0"/>
              <a:t>Zepředu chráněné víčky s řasami </a:t>
            </a:r>
          </a:p>
          <a:p>
            <a:r>
              <a:rPr lang="cs-CZ" dirty="0" smtClean="0"/>
              <a:t>Je zvlhčováno slzami</a:t>
            </a:r>
          </a:p>
          <a:p>
            <a:r>
              <a:rPr lang="cs-CZ" dirty="0" smtClean="0"/>
              <a:t>Oční koulí pohybují okohybné svaly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Silvinka\AppData\Local\Microsoft\Windows\Temporary Internet Files\Content.IE5\RQY7MR75\MP90043121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285728"/>
            <a:ext cx="4472714" cy="321825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982303" y="371703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/>
          <a:lstStyle/>
          <a:p>
            <a:r>
              <a:rPr lang="cs-CZ" dirty="0" smtClean="0"/>
              <a:t>Stavba oka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Soubor:Schematic diagram of the human eye cs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0"/>
            <a:ext cx="6858016" cy="696601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24328" y="58772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071570"/>
          </a:xfrm>
        </p:spPr>
        <p:txBody>
          <a:bodyPr/>
          <a:lstStyle/>
          <a:p>
            <a:r>
              <a:rPr lang="cs-CZ" dirty="0" smtClean="0"/>
              <a:t>Stavba oka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8472518" cy="5643578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Bělima</a:t>
            </a:r>
            <a:r>
              <a:rPr lang="cs-CZ" b="1" dirty="0" smtClean="0"/>
              <a:t> </a:t>
            </a:r>
            <a:r>
              <a:rPr lang="cs-CZ" dirty="0" smtClean="0"/>
              <a:t>– udržuje stálý tvar oka, v přední části přechází v průhlednou rohovku 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Cévnatka</a:t>
            </a:r>
            <a:r>
              <a:rPr lang="cs-CZ" dirty="0" smtClean="0"/>
              <a:t> - vyživuje oko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Duhovka</a:t>
            </a:r>
            <a:r>
              <a:rPr lang="cs-CZ" dirty="0" smtClean="0"/>
              <a:t> - udává barvu oka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Zornice</a:t>
            </a:r>
            <a:r>
              <a:rPr lang="cs-CZ" dirty="0" smtClean="0"/>
              <a:t> – otvor v duhovce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Čočka </a:t>
            </a:r>
            <a:r>
              <a:rPr lang="cs-CZ" dirty="0" smtClean="0"/>
              <a:t>– mění svůj tvar- akomodace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Sítnice</a:t>
            </a:r>
            <a:r>
              <a:rPr lang="cs-CZ" dirty="0" smtClean="0"/>
              <a:t> – obsahuje světločivné buňky:</a:t>
            </a:r>
          </a:p>
          <a:p>
            <a:pPr lvl="1"/>
            <a:r>
              <a:rPr lang="cs-CZ" dirty="0" smtClean="0"/>
              <a:t>a) </a:t>
            </a:r>
            <a:r>
              <a:rPr lang="cs-CZ" dirty="0" smtClean="0">
                <a:solidFill>
                  <a:schemeClr val="tx2"/>
                </a:solidFill>
              </a:rPr>
              <a:t>tyčinky</a:t>
            </a:r>
            <a:r>
              <a:rPr lang="cs-CZ" dirty="0" smtClean="0"/>
              <a:t>-umožňují černobílé vidění</a:t>
            </a:r>
          </a:p>
          <a:p>
            <a:pPr lvl="1"/>
            <a:r>
              <a:rPr lang="cs-CZ" dirty="0" smtClean="0"/>
              <a:t>b) </a:t>
            </a:r>
            <a:r>
              <a:rPr lang="cs-CZ" dirty="0" smtClean="0">
                <a:solidFill>
                  <a:schemeClr val="tx2"/>
                </a:solidFill>
              </a:rPr>
              <a:t>čípky</a:t>
            </a:r>
            <a:r>
              <a:rPr lang="cs-CZ" dirty="0" smtClean="0"/>
              <a:t>- umožňují barevné vidění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Žlutá skvrna </a:t>
            </a:r>
            <a:r>
              <a:rPr lang="cs-CZ" dirty="0" smtClean="0">
                <a:solidFill>
                  <a:schemeClr val="tx2"/>
                </a:solidFill>
              </a:rPr>
              <a:t>- </a:t>
            </a:r>
            <a:r>
              <a:rPr lang="cs-CZ" dirty="0" smtClean="0"/>
              <a:t>místo nejostřejšího vidění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Slepá skvrna </a:t>
            </a:r>
            <a:r>
              <a:rPr lang="cs-CZ" dirty="0" smtClean="0"/>
              <a:t>- místo výstupu zrakového nervu, bez čípků a tyčinek </a:t>
            </a:r>
          </a:p>
          <a:p>
            <a:r>
              <a:rPr lang="cs-CZ" b="1" dirty="0" smtClean="0">
                <a:solidFill>
                  <a:schemeClr val="tx2"/>
                </a:solidFill>
              </a:rPr>
              <a:t>Sklivec </a:t>
            </a:r>
            <a:r>
              <a:rPr lang="cs-CZ" dirty="0" smtClean="0"/>
              <a:t>–rosolovitá hmota vyplňující vnitřní prostor oka 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143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Oční vady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824426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Krátkozrakost</a:t>
            </a:r>
            <a:r>
              <a:rPr lang="cs-CZ" dirty="0" smtClean="0"/>
              <a:t>- člověk vidí vzdálené</a:t>
            </a:r>
          </a:p>
          <a:p>
            <a:pPr>
              <a:buNone/>
            </a:pPr>
            <a:r>
              <a:rPr lang="cs-CZ" dirty="0" smtClean="0"/>
              <a:t>předměty rozmazaně 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tx2"/>
                </a:solidFill>
              </a:rPr>
              <a:t>Dalekozrakost</a:t>
            </a:r>
            <a:r>
              <a:rPr lang="cs-CZ" dirty="0" smtClean="0"/>
              <a:t>- člověk vidí špatně </a:t>
            </a:r>
          </a:p>
          <a:p>
            <a:pPr>
              <a:buNone/>
            </a:pPr>
            <a:r>
              <a:rPr lang="cs-CZ" dirty="0" smtClean="0"/>
              <a:t>blízké předměty</a:t>
            </a:r>
          </a:p>
          <a:p>
            <a:pPr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2"/>
                </a:solidFill>
              </a:rPr>
              <a:t>Šilhavost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2"/>
                </a:solidFill>
              </a:rPr>
              <a:t>Barvoslepost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2"/>
                </a:solidFill>
              </a:rPr>
              <a:t>Šeroslepost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2"/>
                </a:solidFill>
              </a:rPr>
              <a:t>Slepota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2"/>
                </a:solidFill>
              </a:rPr>
              <a:t>Zánět spojivek </a:t>
            </a:r>
          </a:p>
        </p:txBody>
      </p:sp>
      <p:pic>
        <p:nvPicPr>
          <p:cNvPr id="20482" name="Picture 2" descr="http://upload.wikimedia.org/wikipedia/commons/thumb/1/13/Myopia.png/220px-Myopia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500042"/>
            <a:ext cx="2631285" cy="2105028"/>
          </a:xfrm>
          <a:prstGeom prst="rect">
            <a:avLst/>
          </a:prstGeom>
          <a:noFill/>
        </p:spPr>
      </p:pic>
      <p:pic>
        <p:nvPicPr>
          <p:cNvPr id="20484" name="Picture 4" descr="http://upload.wikimedia.org/wikipedia/commons/thumb/6/60/Hypermetropia.png/220px-Hypermetropia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03952" y="3501008"/>
            <a:ext cx="2714612" cy="217168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826486" y="262186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36096" y="586636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Jak se nazývá místo v oku s nejostřejším viděním? </a:t>
            </a:r>
          </a:p>
          <a:p>
            <a:r>
              <a:rPr lang="cs-CZ" dirty="0" smtClean="0"/>
              <a:t>2)  Jaké znáš oční vady? </a:t>
            </a:r>
          </a:p>
          <a:p>
            <a:r>
              <a:rPr lang="cs-CZ" dirty="0" smtClean="0"/>
              <a:t>3) Jakou funkci má v oku cévnatka?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žlutá skvrna</a:t>
            </a:r>
          </a:p>
          <a:p>
            <a:r>
              <a:rPr lang="cs-CZ" dirty="0" smtClean="0"/>
              <a:t>2) krátkozrakost, dalekozrakost, šeroslepost, barvoslepost, slepota….</a:t>
            </a:r>
          </a:p>
          <a:p>
            <a:r>
              <a:rPr lang="cs-CZ" dirty="0" smtClean="0"/>
              <a:t>3</a:t>
            </a:r>
            <a:r>
              <a:rPr lang="cs-CZ" smtClean="0"/>
              <a:t>) vyživuje oko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Text</a:t>
            </a:r>
            <a:r>
              <a:rPr lang="cs-CZ" smtClean="0"/>
              <a:t>: </a:t>
            </a:r>
            <a:endParaRPr lang="cs-CZ" smtClean="0"/>
          </a:p>
          <a:p>
            <a:r>
              <a:rPr lang="cs-CZ" smtClean="0"/>
              <a:t>VANEČKOVÁ</a:t>
            </a:r>
            <a:r>
              <a:rPr lang="cs-CZ" dirty="0"/>
              <a:t>, Ivana, Jana SKÝBOVÁ, Drahuše MARKVARTOVÁ a Tomáš HEJDA. </a:t>
            </a:r>
            <a:r>
              <a:rPr lang="cs-CZ" i="1" dirty="0"/>
              <a:t>Přírodopis 8</a:t>
            </a:r>
            <a:r>
              <a:rPr lang="cs-CZ" dirty="0"/>
              <a:t>. Plzeň: Fraus, 2006. ISBN 80-7238-428-7.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Obr.1: Otevřená </a:t>
            </a:r>
            <a:r>
              <a:rPr lang="cs-CZ" dirty="0" smtClean="0"/>
              <a:t>galerie </a:t>
            </a:r>
            <a:r>
              <a:rPr lang="cs-CZ" dirty="0"/>
              <a:t>Microsoft Office, </a:t>
            </a:r>
            <a:r>
              <a:rPr lang="cs-CZ" dirty="0" smtClean="0"/>
              <a:t>19.3. 2012.</a:t>
            </a:r>
          </a:p>
          <a:p>
            <a:r>
              <a:rPr lang="cs-CZ" dirty="0" smtClean="0"/>
              <a:t>Obr.2: </a:t>
            </a:r>
            <a:r>
              <a:rPr lang="cs-CZ" dirty="0"/>
              <a:t>Otevřená galerie Microsoft Office, 19.3. 2012.</a:t>
            </a:r>
          </a:p>
          <a:p>
            <a:r>
              <a:rPr lang="cs-CZ" dirty="0" smtClean="0"/>
              <a:t>Obr.3:</a:t>
            </a:r>
            <a:r>
              <a:rPr lang="cs-CZ" dirty="0"/>
              <a:t> Lidské oko.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2004-11-07 [cit. 2012-03-19].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cs.wikipedia.org/wiki/Oko</a:t>
            </a:r>
            <a:endParaRPr lang="cs-CZ" dirty="0" smtClean="0"/>
          </a:p>
          <a:p>
            <a:r>
              <a:rPr lang="cs-CZ" dirty="0" smtClean="0"/>
              <a:t>Obr.4:</a:t>
            </a:r>
            <a:r>
              <a:rPr lang="cs-CZ" dirty="0"/>
              <a:t> K</a:t>
            </a:r>
            <a:r>
              <a:rPr lang="cs-CZ" dirty="0" smtClean="0"/>
              <a:t>rátkozrakost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2006-12-13 [cit. 2012-03-19].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cs.wikipedia.org/wiki/Kr%C3%A1tkozrakost</a:t>
            </a:r>
            <a:endParaRPr lang="cs-CZ" dirty="0" smtClean="0"/>
          </a:p>
          <a:p>
            <a:r>
              <a:rPr lang="cs-CZ" dirty="0" smtClean="0"/>
              <a:t>Obr.5:</a:t>
            </a:r>
            <a:r>
              <a:rPr lang="cs-CZ" dirty="0"/>
              <a:t> Dalekozrakost.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2006-06-14 [cit. 2012-03-19].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cs.wikipedia.org/wiki/Dalekozrakost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203</TotalTime>
  <Words>242</Words>
  <Application>Microsoft Office PowerPoint</Application>
  <PresentationFormat>Předvádění na obrazovce (4:3)</PresentationFormat>
  <Paragraphs>72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Anotace </vt:lpstr>
      <vt:lpstr>Zrak </vt:lpstr>
      <vt:lpstr>Oko</vt:lpstr>
      <vt:lpstr>Stavba oka </vt:lpstr>
      <vt:lpstr>Stavba oka</vt:lpstr>
      <vt:lpstr>Oční vady</vt:lpstr>
      <vt:lpstr>Otázky </vt:lpstr>
      <vt:lpstr>Odpovědi 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08FB</cp:lastModifiedBy>
  <cp:revision>9</cp:revision>
  <dcterms:created xsi:type="dcterms:W3CDTF">2012-03-19T19:19:22Z</dcterms:created>
  <dcterms:modified xsi:type="dcterms:W3CDTF">2012-06-27T08:59:53Z</dcterms:modified>
</cp:coreProperties>
</file>