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1"/>
  </p:notesMasterIdLst>
  <p:sldIdLst>
    <p:sldId id="256" r:id="rId2"/>
    <p:sldId id="268" r:id="rId3"/>
    <p:sldId id="261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NÁZEV:VY_52_INOVACE_31_Přírodopis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Plody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NÁZEV:VY_52_INOVACE_31_Přírodopis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Plody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759008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Prezentace seznamuje žáky s učivem- </a:t>
            </a:r>
            <a:r>
              <a:rPr lang="cs-CZ" dirty="0" smtClean="0"/>
              <a:t>plody.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V prezentaci jsou </a:t>
            </a:r>
            <a:r>
              <a:rPr lang="cs-CZ" dirty="0" smtClean="0"/>
              <a:t>otázky </a:t>
            </a:r>
            <a:r>
              <a:rPr lang="cs-CZ" dirty="0"/>
              <a:t>k zopakování učiva.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Vznikají přeměnou semeníku </a:t>
            </a:r>
          </a:p>
          <a:p>
            <a:r>
              <a:rPr lang="cs-CZ" dirty="0" smtClean="0"/>
              <a:t>Jsou v nich uložena semena</a:t>
            </a:r>
          </a:p>
          <a:p>
            <a:r>
              <a:rPr lang="cs-CZ" dirty="0" smtClean="0"/>
              <a:t>Plod semena chrání, vyživuje, zajišťuje jejich rozšiřování</a:t>
            </a:r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plodů: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dužnaté</a:t>
            </a:r>
          </a:p>
          <a:p>
            <a:endParaRPr lang="cs-CZ" dirty="0" smtClean="0"/>
          </a:p>
          <a:p>
            <a:r>
              <a:rPr lang="cs-CZ" dirty="0" smtClean="0"/>
              <a:t>2. suché</a:t>
            </a:r>
          </a:p>
          <a:p>
            <a:pPr lvl="1"/>
            <a:r>
              <a:rPr lang="cs-CZ" dirty="0" smtClean="0"/>
              <a:t>A) pukavé</a:t>
            </a:r>
          </a:p>
          <a:p>
            <a:pPr lvl="1"/>
            <a:r>
              <a:rPr lang="cs-CZ" dirty="0" smtClean="0"/>
              <a:t>B) nepukavé</a:t>
            </a:r>
          </a:p>
          <a:p>
            <a:pPr lvl="1"/>
            <a:r>
              <a:rPr lang="cs-CZ" dirty="0" smtClean="0"/>
              <a:t>C) poltivé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Dužnaté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eckovice</a:t>
            </a:r>
          </a:p>
          <a:p>
            <a:r>
              <a:rPr lang="cs-CZ" dirty="0" smtClean="0">
                <a:latin typeface="+mj-lt"/>
              </a:rPr>
              <a:t>Jedno semeno ukryté v pecce</a:t>
            </a:r>
          </a:p>
          <a:p>
            <a:r>
              <a:rPr lang="cs-CZ" dirty="0" smtClean="0">
                <a:latin typeface="+mj-lt"/>
              </a:rPr>
              <a:t>Př. Višeň , meruňka, broskvoň</a:t>
            </a:r>
            <a:endParaRPr lang="cs-CZ" dirty="0"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92867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4071942"/>
            <a:ext cx="3915617" cy="2605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357562"/>
            <a:ext cx="3441407" cy="1804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164288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630769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1933" y="516254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239000" cy="1143000"/>
          </a:xfrm>
        </p:spPr>
        <p:txBody>
          <a:bodyPr/>
          <a:lstStyle/>
          <a:p>
            <a:r>
              <a:rPr lang="cs-CZ" dirty="0" smtClean="0"/>
              <a:t>Dužnaté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Malvice</a:t>
            </a:r>
          </a:p>
          <a:p>
            <a:r>
              <a:rPr lang="cs-CZ" dirty="0" smtClean="0"/>
              <a:t>Obsahuje jádřinec s více semeny</a:t>
            </a:r>
          </a:p>
          <a:p>
            <a:r>
              <a:rPr lang="cs-CZ" dirty="0" smtClean="0"/>
              <a:t>Př. Jabloň, hrušeň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2676678"/>
            <a:ext cx="3691204" cy="4181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714752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084168" y="613044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8448" y="61399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Dužnaté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</a:p>
          <a:p>
            <a:r>
              <a:rPr lang="cs-CZ" dirty="0" smtClean="0"/>
              <a:t>Jednosemenný, častěji </a:t>
            </a:r>
            <a:r>
              <a:rPr lang="cs-CZ" dirty="0" err="1" smtClean="0"/>
              <a:t>vícesemenný</a:t>
            </a:r>
            <a:r>
              <a:rPr lang="cs-CZ" dirty="0" smtClean="0"/>
              <a:t> plod</a:t>
            </a:r>
          </a:p>
          <a:p>
            <a:r>
              <a:rPr lang="cs-CZ" dirty="0" smtClean="0"/>
              <a:t>Př. Rajče, rybíz, borůvka, okurka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200400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3200400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76256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Lusk</a:t>
            </a:r>
          </a:p>
          <a:p>
            <a:r>
              <a:rPr lang="cs-CZ" dirty="0" err="1" smtClean="0"/>
              <a:t>Vícesemenný</a:t>
            </a:r>
            <a:r>
              <a:rPr lang="cs-CZ" dirty="0" smtClean="0"/>
              <a:t> plod pukající na 2 části</a:t>
            </a:r>
          </a:p>
          <a:p>
            <a:r>
              <a:rPr lang="cs-CZ" dirty="0" smtClean="0"/>
              <a:t>Př. Fazol, hrách, čočka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071810"/>
            <a:ext cx="3329895" cy="2928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357562"/>
            <a:ext cx="249555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084168" y="54452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648126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Šešule</a:t>
            </a:r>
          </a:p>
          <a:p>
            <a:r>
              <a:rPr lang="cs-CZ" dirty="0" err="1" smtClean="0"/>
              <a:t>Vícesemenný</a:t>
            </a:r>
            <a:r>
              <a:rPr lang="cs-CZ" dirty="0" smtClean="0"/>
              <a:t> plod, pukající na 3 části</a:t>
            </a:r>
          </a:p>
          <a:p>
            <a:r>
              <a:rPr lang="cs-CZ" dirty="0" smtClean="0"/>
              <a:t>Př. Kapusta, křen, hořčice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Šešulka</a:t>
            </a:r>
          </a:p>
          <a:p>
            <a:r>
              <a:rPr lang="cs-CZ" dirty="0" smtClean="0"/>
              <a:t>Většinou jedno semeno</a:t>
            </a:r>
          </a:p>
          <a:p>
            <a:r>
              <a:rPr lang="cs-CZ" dirty="0" smtClean="0"/>
              <a:t>Př. Penízek rolní, kokoška pastuší tobolka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68960"/>
            <a:ext cx="3773341" cy="3612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1960" y="632069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Tobolka </a:t>
            </a:r>
          </a:p>
          <a:p>
            <a:r>
              <a:rPr lang="cs-CZ" dirty="0" err="1" smtClean="0"/>
              <a:t>Vícesemenný</a:t>
            </a:r>
            <a:r>
              <a:rPr lang="cs-CZ" dirty="0" smtClean="0"/>
              <a:t> plod, otevírající se víčkem, chlopněmi nebo dírkami</a:t>
            </a:r>
          </a:p>
          <a:p>
            <a:r>
              <a:rPr lang="cs-CZ" dirty="0" smtClean="0"/>
              <a:t>Př. Mák, tulipán</a:t>
            </a:r>
            <a:endParaRPr lang="cs-CZ" dirty="0"/>
          </a:p>
        </p:txBody>
      </p:sp>
      <p:pic>
        <p:nvPicPr>
          <p:cNvPr id="1026" name="Picture 2" descr="C:\Users\Silvinka\AppData\Local\Microsoft\Windows\Temporary Internet Files\Content.IE5\4RF70V89\MP9001451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4312218" cy="284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66170" y="637843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Měchýřek</a:t>
            </a:r>
          </a:p>
          <a:p>
            <a:r>
              <a:rPr lang="cs-CZ" dirty="0" err="1" smtClean="0"/>
              <a:t>Vícesemenný</a:t>
            </a:r>
            <a:r>
              <a:rPr lang="cs-CZ" dirty="0" smtClean="0"/>
              <a:t> plod pukající podlouhlým švem</a:t>
            </a:r>
          </a:p>
          <a:p>
            <a:r>
              <a:rPr lang="cs-CZ" dirty="0" smtClean="0"/>
              <a:t>Př. Blatouch, pivoňka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nepukavé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Nažka</a:t>
            </a:r>
          </a:p>
          <a:p>
            <a:r>
              <a:rPr lang="cs-CZ" dirty="0" smtClean="0"/>
              <a:t>Jednosemenný plod s křídlem nebo </a:t>
            </a:r>
            <a:r>
              <a:rPr lang="cs-CZ" dirty="0" err="1" smtClean="0"/>
              <a:t>chmírem</a:t>
            </a:r>
            <a:endParaRPr lang="cs-CZ" dirty="0" smtClean="0"/>
          </a:p>
          <a:p>
            <a:r>
              <a:rPr lang="cs-CZ" dirty="0" smtClean="0"/>
              <a:t>Př. Smetanka lékařská, jehličnany, javor</a:t>
            </a:r>
          </a:p>
          <a:p>
            <a:endParaRPr lang="cs-CZ" dirty="0"/>
          </a:p>
        </p:txBody>
      </p:sp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1840" y="3143248"/>
            <a:ext cx="3714752" cy="3714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46592" y="63157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nepukavé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Oříšek</a:t>
            </a:r>
          </a:p>
          <a:p>
            <a:r>
              <a:rPr lang="cs-CZ" dirty="0" smtClean="0"/>
              <a:t>Př. Líska, dub, buk</a:t>
            </a:r>
            <a:endParaRPr lang="cs-CZ" dirty="0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2860057"/>
            <a:ext cx="4052893" cy="34169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11960" y="632069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nepukavé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Obilka</a:t>
            </a:r>
          </a:p>
          <a:p>
            <a:r>
              <a:rPr lang="cs-CZ" dirty="0" smtClean="0"/>
              <a:t>Jednosemenný plod</a:t>
            </a:r>
          </a:p>
          <a:p>
            <a:r>
              <a:rPr lang="cs-CZ" dirty="0" smtClean="0"/>
              <a:t>Př. Trávy, obiloviny</a:t>
            </a:r>
            <a:endParaRPr lang="cs-CZ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238486"/>
            <a:ext cx="1571636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3528" y="61970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 poltivé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Tvrdka</a:t>
            </a:r>
          </a:p>
          <a:p>
            <a:r>
              <a:rPr lang="cs-CZ" dirty="0" smtClean="0"/>
              <a:t>Rozpadají se na 4 části</a:t>
            </a:r>
          </a:p>
          <a:p>
            <a:r>
              <a:rPr lang="cs-CZ" dirty="0" smtClean="0"/>
              <a:t>Př. hluchavka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Jaká je funkce plodu? </a:t>
            </a:r>
          </a:p>
          <a:p>
            <a:r>
              <a:rPr lang="cs-CZ" dirty="0" smtClean="0"/>
              <a:t>2) Vyjmenuj příklady peckovic.</a:t>
            </a:r>
          </a:p>
          <a:p>
            <a:r>
              <a:rPr lang="cs-CZ" dirty="0" smtClean="0"/>
              <a:t>3) Vyjmenuj suché plody nepukavé.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79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</a:t>
            </a:r>
            <a:r>
              <a:rPr lang="cs-CZ" dirty="0"/>
              <a:t> Plod semena chrání, vyživuje, zajišťuje </a:t>
            </a:r>
            <a:r>
              <a:rPr lang="cs-CZ"/>
              <a:t>jejich </a:t>
            </a:r>
            <a:r>
              <a:rPr lang="cs-CZ" smtClean="0"/>
              <a:t>rozšiřování.</a:t>
            </a:r>
            <a:endParaRPr lang="cs-CZ" dirty="0"/>
          </a:p>
          <a:p>
            <a:r>
              <a:rPr lang="cs-CZ" dirty="0" smtClean="0"/>
              <a:t>2) třešně, broskve, švestky…</a:t>
            </a:r>
          </a:p>
          <a:p>
            <a:r>
              <a:rPr lang="cs-CZ" dirty="0" smtClean="0"/>
              <a:t>3) nažka, oříšek, obilka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2367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19256" cy="511256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Text.</a:t>
            </a:r>
          </a:p>
          <a:p>
            <a:pPr>
              <a:buNone/>
            </a:pPr>
            <a:r>
              <a:rPr lang="cs-CZ" dirty="0" smtClean="0"/>
              <a:t>JURČÁK</a:t>
            </a:r>
            <a:r>
              <a:rPr lang="cs-CZ" dirty="0"/>
              <a:t>, Jaroslav a Jiří FRONĚK. </a:t>
            </a:r>
            <a:r>
              <a:rPr lang="cs-CZ" i="1" dirty="0"/>
              <a:t>Přírodopis 7</a:t>
            </a:r>
            <a:r>
              <a:rPr lang="cs-CZ" dirty="0"/>
              <a:t>. Olomouc: PRODOS, 1998. ISBN 80-7230-015-6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Obrázky: </a:t>
            </a:r>
          </a:p>
          <a:p>
            <a:pPr>
              <a:buNone/>
            </a:pPr>
            <a:r>
              <a:rPr lang="cs-CZ" dirty="0"/>
              <a:t>Obr.1: Otevřená galerie Microsoft Office, </a:t>
            </a:r>
            <a:r>
              <a:rPr lang="cs-CZ" dirty="0" smtClean="0"/>
              <a:t>3.5. 2012. </a:t>
            </a:r>
            <a:endParaRPr lang="cs-CZ" dirty="0"/>
          </a:p>
          <a:p>
            <a:pPr>
              <a:buNone/>
            </a:pPr>
            <a:r>
              <a:rPr lang="cs-CZ" dirty="0" smtClean="0"/>
              <a:t>Obr.2: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Obr.3: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Obr.4: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Obr.5: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Obr.6: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Obr.7: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Obr.8: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Obr.9: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Obr.10: Vlastní fotografie autora, </a:t>
            </a:r>
            <a:r>
              <a:rPr lang="cs-CZ" dirty="0"/>
              <a:t>3.5. 2012. </a:t>
            </a:r>
          </a:p>
          <a:p>
            <a:pPr>
              <a:buNone/>
            </a:pPr>
            <a:r>
              <a:rPr lang="cs-CZ" dirty="0" smtClean="0"/>
              <a:t>Obr.11: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Obr.12: </a:t>
            </a:r>
            <a:r>
              <a:rPr lang="cs-CZ" dirty="0"/>
              <a:t>Otevřená galerie Microsoft Office, 3.5. 2012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Obr.13: </a:t>
            </a:r>
            <a:r>
              <a:rPr lang="cs-CZ" dirty="0"/>
              <a:t>Otevřená galerie Microsoft Office, 3.5. 2012. </a:t>
            </a:r>
          </a:p>
          <a:p>
            <a:pPr>
              <a:buNone/>
            </a:pPr>
            <a:r>
              <a:rPr lang="cs-CZ" dirty="0" smtClean="0"/>
              <a:t>Obr.14: </a:t>
            </a:r>
            <a:r>
              <a:rPr lang="cs-CZ" dirty="0"/>
              <a:t>Otevřená galerie Microsoft Office, 3.5. 2012. </a:t>
            </a:r>
            <a:r>
              <a:rPr lang="cs-CZ" dirty="0" smtClean="0"/>
              <a:t> 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1678</TotalTime>
  <Words>329</Words>
  <Application>Microsoft Office PowerPoint</Application>
  <PresentationFormat>Předvádění na obrazovce (4:3)</PresentationFormat>
  <Paragraphs>107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Bohatý</vt:lpstr>
      <vt:lpstr>Prezentace aplikace PowerPoint</vt:lpstr>
      <vt:lpstr>Anotace</vt:lpstr>
      <vt:lpstr>PLODY</vt:lpstr>
      <vt:lpstr>Třídění plodů:</vt:lpstr>
      <vt:lpstr>Dužnaté plody</vt:lpstr>
      <vt:lpstr>Dužnaté plody</vt:lpstr>
      <vt:lpstr>Dužnaté plody</vt:lpstr>
      <vt:lpstr>Suché plody pukavé</vt:lpstr>
      <vt:lpstr>Suché plody pukavé</vt:lpstr>
      <vt:lpstr>Suché plody pukavé</vt:lpstr>
      <vt:lpstr>Suché plody pukavé</vt:lpstr>
      <vt:lpstr>Suché plody pukavé</vt:lpstr>
      <vt:lpstr>Suché plody nepukavé</vt:lpstr>
      <vt:lpstr>Suché plody nepukavé</vt:lpstr>
      <vt:lpstr>Suché plody nepukavé</vt:lpstr>
      <vt:lpstr>Suché plody poltivé</vt:lpstr>
      <vt:lpstr>Otázky</vt:lpstr>
      <vt:lpstr>Odpovědi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43</cp:revision>
  <dcterms:created xsi:type="dcterms:W3CDTF">2011-11-02T20:31:36Z</dcterms:created>
  <dcterms:modified xsi:type="dcterms:W3CDTF">2012-06-27T08:23:41Z</dcterms:modified>
</cp:coreProperties>
</file>