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6"/>
  </p:notesMasterIdLst>
  <p:sldIdLst>
    <p:sldId id="256" r:id="rId2"/>
    <p:sldId id="268" r:id="rId3"/>
    <p:sldId id="311" r:id="rId4"/>
    <p:sldId id="313" r:id="rId5"/>
    <p:sldId id="314" r:id="rId6"/>
    <p:sldId id="315" r:id="rId7"/>
    <p:sldId id="316" r:id="rId8"/>
    <p:sldId id="317" r:id="rId9"/>
    <p:sldId id="318" r:id="rId10"/>
    <p:sldId id="319" r:id="rId11"/>
    <p:sldId id="320" r:id="rId12"/>
    <p:sldId id="321" r:id="rId13"/>
    <p:sldId id="312" r:id="rId14"/>
    <p:sldId id="30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NÁZEV:VY_52_INOVACE_35_Přírodopis 7.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/>
            <a:t>: Poznávání rostlin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E5F073-ECD9-4D07-8458-8EEDA9114C2F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6142EF4-25C8-4C01-84BB-B82DAC56618F}" type="presOf" srcId="{D1D4F407-5343-4D3F-B5B9-D407B03CAEB4}" destId="{D005CE8C-CC26-4C3E-AC11-E15060ECD759}" srcOrd="0" destOrd="0" presId="urn:microsoft.com/office/officeart/2005/8/layout/target3"/>
    <dgm:cxn modelId="{DE82E3BB-8007-4F02-8909-535AEC009E81}" type="presOf" srcId="{B651F6E3-6281-48DB-9319-2AEAFDAE7572}" destId="{6BB5E863-4638-4E1D-BFDE-399D028AC4ED}" srcOrd="1" destOrd="0" presId="urn:microsoft.com/office/officeart/2005/8/layout/target3"/>
    <dgm:cxn modelId="{C5FF4679-6086-4FE5-8945-BA21227D8949}" type="presOf" srcId="{4C35D32F-0EAB-4CD7-82EE-45574DC2A586}" destId="{890E4F0B-2866-4A3F-A3C7-2A14B1797930}" srcOrd="1" destOrd="0" presId="urn:microsoft.com/office/officeart/2005/8/layout/target3"/>
    <dgm:cxn modelId="{0A6C8D58-0C69-4376-9FFD-52379BD30C39}" type="presOf" srcId="{D1D4F407-5343-4D3F-B5B9-D407B03CAEB4}" destId="{AED2198E-93D5-4001-81B4-73124B309672}" srcOrd="1" destOrd="0" presId="urn:microsoft.com/office/officeart/2005/8/layout/target3"/>
    <dgm:cxn modelId="{2349BD36-C42A-45F5-8387-788E35B8C721}" type="presOf" srcId="{757F3AB3-0718-4624-B441-E567A8F0AB56}" destId="{333A1088-737F-45CB-B68E-254E46348037}" srcOrd="0" destOrd="0" presId="urn:microsoft.com/office/officeart/2005/8/layout/target3"/>
    <dgm:cxn modelId="{CA1FC924-78C3-46F1-8870-CF0B37B6B61A}" type="presOf" srcId="{D1B46980-6531-4606-95E6-44980827E919}" destId="{6140AFEC-043D-4C43-A2F9-D0F5331DF3A3}" srcOrd="0" destOrd="0" presId="urn:microsoft.com/office/officeart/2005/8/layout/target3"/>
    <dgm:cxn modelId="{1E5253F2-6999-45A3-8065-7A9D6218FEED}" type="presOf" srcId="{D8197B8C-B260-4A16-BDF4-0947B075E274}" destId="{25B08C86-7E15-44DC-BE7F-FFB55DD49D12}" srcOrd="0" destOrd="0" presId="urn:microsoft.com/office/officeart/2005/8/layout/target3"/>
    <dgm:cxn modelId="{4BF4A09A-DA51-4D3C-9C02-12754AD2D8C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BA58141-CE51-48BB-A851-C8204A35D833}" type="presOf" srcId="{D1B46980-6531-4606-95E6-44980827E919}" destId="{2BE915AB-18AA-4053-B92C-3BFC9ED204BB}" srcOrd="1" destOrd="0" presId="urn:microsoft.com/office/officeart/2005/8/layout/target3"/>
    <dgm:cxn modelId="{7CF3FEB7-ECD5-41D7-8404-B6E30C71F8A8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671E13C-56F9-46A5-B85B-E1C37671B0FB}" type="presParOf" srcId="{333A1088-737F-45CB-B68E-254E46348037}" destId="{F5ABB229-8D3B-4694-996A-96F23CF14429}" srcOrd="0" destOrd="0" presId="urn:microsoft.com/office/officeart/2005/8/layout/target3"/>
    <dgm:cxn modelId="{23F84015-A828-488B-ACC4-4FB4B6DEDD97}" type="presParOf" srcId="{333A1088-737F-45CB-B68E-254E46348037}" destId="{F41139FD-01EE-4571-8B17-4FB00FC51163}" srcOrd="1" destOrd="0" presId="urn:microsoft.com/office/officeart/2005/8/layout/target3"/>
    <dgm:cxn modelId="{875A6BF1-3AB0-4011-89B7-584D522AE4BC}" type="presParOf" srcId="{333A1088-737F-45CB-B68E-254E46348037}" destId="{D005CE8C-CC26-4C3E-AC11-E15060ECD759}" srcOrd="2" destOrd="0" presId="urn:microsoft.com/office/officeart/2005/8/layout/target3"/>
    <dgm:cxn modelId="{BC89C094-D20A-4CB1-956D-754BBD1EC98F}" type="presParOf" srcId="{333A1088-737F-45CB-B68E-254E46348037}" destId="{2C702D82-9B77-49B7-9568-BB8EB47C3372}" srcOrd="3" destOrd="0" presId="urn:microsoft.com/office/officeart/2005/8/layout/target3"/>
    <dgm:cxn modelId="{56FB5D0C-6B9B-4F97-8978-FCC9F7971832}" type="presParOf" srcId="{333A1088-737F-45CB-B68E-254E46348037}" destId="{A52A0455-90FF-4808-ABD0-F02540D31D5A}" srcOrd="4" destOrd="0" presId="urn:microsoft.com/office/officeart/2005/8/layout/target3"/>
    <dgm:cxn modelId="{30166FA7-B137-4707-A799-2225148BDE94}" type="presParOf" srcId="{333A1088-737F-45CB-B68E-254E46348037}" destId="{6140AFEC-043D-4C43-A2F9-D0F5331DF3A3}" srcOrd="5" destOrd="0" presId="urn:microsoft.com/office/officeart/2005/8/layout/target3"/>
    <dgm:cxn modelId="{BF72E2C8-0861-48A7-B67A-6211A2381305}" type="presParOf" srcId="{333A1088-737F-45CB-B68E-254E46348037}" destId="{9358AC05-5D7D-4327-9F80-1AD486AEA664}" srcOrd="6" destOrd="0" presId="urn:microsoft.com/office/officeart/2005/8/layout/target3"/>
    <dgm:cxn modelId="{29253D93-A8BD-482F-95AB-3CDD37E955D1}" type="presParOf" srcId="{333A1088-737F-45CB-B68E-254E46348037}" destId="{313FC574-E1CD-4FB4-B054-0B805CE0447D}" srcOrd="7" destOrd="0" presId="urn:microsoft.com/office/officeart/2005/8/layout/target3"/>
    <dgm:cxn modelId="{F98A83A0-EED7-4DC9-A030-4A44DA34C52E}" type="presParOf" srcId="{333A1088-737F-45CB-B68E-254E46348037}" destId="{619D679B-A015-4ECF-8348-D1034C574F40}" srcOrd="8" destOrd="0" presId="urn:microsoft.com/office/officeart/2005/8/layout/target3"/>
    <dgm:cxn modelId="{313DAD42-A419-4246-8F50-922D873A263E}" type="presParOf" srcId="{333A1088-737F-45CB-B68E-254E46348037}" destId="{322283A8-4A27-4CDA-BAE3-F381106A9174}" srcOrd="9" destOrd="0" presId="urn:microsoft.com/office/officeart/2005/8/layout/target3"/>
    <dgm:cxn modelId="{0B25A14B-2CBC-4FAE-AC47-CC9D9A668A0A}" type="presParOf" srcId="{333A1088-737F-45CB-B68E-254E46348037}" destId="{FFC9F71D-1B4F-4AD9-A4A6-86ADEFC8AF5C}" srcOrd="10" destOrd="0" presId="urn:microsoft.com/office/officeart/2005/8/layout/target3"/>
    <dgm:cxn modelId="{A84B71C5-A58D-4676-82F2-D472C4AFE703}" type="presParOf" srcId="{333A1088-737F-45CB-B68E-254E46348037}" destId="{25B08C86-7E15-44DC-BE7F-FFB55DD49D12}" srcOrd="11" destOrd="0" presId="urn:microsoft.com/office/officeart/2005/8/layout/target3"/>
    <dgm:cxn modelId="{32E490B6-0ABE-49E9-8F88-47B74455DCD5}" type="presParOf" srcId="{333A1088-737F-45CB-B68E-254E46348037}" destId="{76644BE8-9D7C-4C09-B250-3D10AF48CBB7}" srcOrd="12" destOrd="0" presId="urn:microsoft.com/office/officeart/2005/8/layout/target3"/>
    <dgm:cxn modelId="{726421A6-D995-450F-AC6A-73046844D5BA}" type="presParOf" srcId="{333A1088-737F-45CB-B68E-254E46348037}" destId="{EE85B701-7295-41C0-BA7A-34D3756A2AE6}" srcOrd="13" destOrd="0" presId="urn:microsoft.com/office/officeart/2005/8/layout/target3"/>
    <dgm:cxn modelId="{8342A8A8-E9CD-4EF3-9510-3767974394B7}" type="presParOf" srcId="{333A1088-737F-45CB-B68E-254E46348037}" destId="{8BEBB6EC-1DAA-4CAC-8A25-BC0FCBD5DBD5}" srcOrd="14" destOrd="0" presId="urn:microsoft.com/office/officeart/2005/8/layout/target3"/>
    <dgm:cxn modelId="{7E49887D-E03C-4183-8299-16AF7EA7D695}" type="presParOf" srcId="{333A1088-737F-45CB-B68E-254E46348037}" destId="{AED2198E-93D5-4001-81B4-73124B309672}" srcOrd="15" destOrd="0" presId="urn:microsoft.com/office/officeart/2005/8/layout/target3"/>
    <dgm:cxn modelId="{1131E44B-4864-48A5-BAEC-30BA96754A87}" type="presParOf" srcId="{333A1088-737F-45CB-B68E-254E46348037}" destId="{2BE915AB-18AA-4053-B92C-3BFC9ED204BB}" srcOrd="16" destOrd="0" presId="urn:microsoft.com/office/officeart/2005/8/layout/target3"/>
    <dgm:cxn modelId="{5A4055FF-DCA5-4B0F-917B-A1287AA1CCE5}" type="presParOf" srcId="{333A1088-737F-45CB-B68E-254E46348037}" destId="{6BB5E863-4638-4E1D-BFDE-399D028AC4ED}" srcOrd="17" destOrd="0" presId="urn:microsoft.com/office/officeart/2005/8/layout/target3"/>
    <dgm:cxn modelId="{9CEBCE10-6470-4337-9638-57B3DD6567A0}" type="presParOf" srcId="{333A1088-737F-45CB-B68E-254E46348037}" destId="{5A5FFA88-C948-4069-8E93-59FA12366E83}" srcOrd="18" destOrd="0" presId="urn:microsoft.com/office/officeart/2005/8/layout/target3"/>
    <dgm:cxn modelId="{6DD9B2FB-0A6A-4BA0-BE15-F88908FF658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NÁZEV:VY_52_INOVACE_35_Přírodopis 7.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smtClean="0"/>
            <a:t>: Poznávání rostlin 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0410D-06FD-43EC-862C-39871CA7B66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EFEB63-50BA-4157-88D4-9439F2FF1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9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7130532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 louží k opakování učiva krytosemenné rostliny. </a:t>
            </a:r>
          </a:p>
          <a:p>
            <a:r>
              <a:rPr lang="cs-CZ" dirty="0" smtClean="0"/>
              <a:t>V prezentaci jsou očíslované fotografie rostlin. Úkolem žáků je napsat názvy rostlin.</a:t>
            </a:r>
          </a:p>
          <a:p>
            <a:r>
              <a:rPr lang="cs-CZ" dirty="0" smtClean="0"/>
              <a:t>Na konci prezentace je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905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G:\DCIM\102_PANA\P10200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3"/>
            <a:ext cx="6985031" cy="5238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72655" y="6369182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1920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G:\DCIM\102_PANA\P10200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2"/>
            <a:ext cx="7236296" cy="5427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72655" y="6369182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9906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9" name="Picture 3" descr="G:\DCIM\102_PANA\P10200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83908"/>
            <a:ext cx="7272808" cy="545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72655" y="6369182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256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260764"/>
            <a:ext cx="7772400" cy="556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81195" y="6369182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9447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9" name="Picture 3" descr="G:\DCIM\101_PANA\P101097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7452320" cy="558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72655" y="6369182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5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G:\DCIM\102_PANA\P10200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50504"/>
            <a:ext cx="7164288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72655" y="6369182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885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G:\DCIM\102_PANA\P102003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3" y="1457399"/>
            <a:ext cx="7200800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88424" y="6387668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168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7460974" cy="5168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72655" y="6369182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1058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6" name="Picture 2" descr="G:\DCIM\101_PANA\P10109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125" y="1412776"/>
            <a:ext cx="7260299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59291" y="6400194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389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421" y="1268760"/>
            <a:ext cx="6019800" cy="576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28384" y="6369182"/>
            <a:ext cx="899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6975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Vlčí mák</a:t>
            </a:r>
          </a:p>
          <a:p>
            <a:r>
              <a:rPr lang="cs-CZ" dirty="0" smtClean="0"/>
              <a:t>2. </a:t>
            </a:r>
            <a:r>
              <a:rPr lang="cs-CZ" dirty="0"/>
              <a:t>Kostival </a:t>
            </a:r>
            <a:r>
              <a:rPr lang="cs-CZ" dirty="0" smtClean="0"/>
              <a:t>lékařský</a:t>
            </a:r>
          </a:p>
          <a:p>
            <a:r>
              <a:rPr lang="cs-CZ" dirty="0" smtClean="0"/>
              <a:t>3. </a:t>
            </a:r>
            <a:r>
              <a:rPr lang="cs-CZ" dirty="0"/>
              <a:t>J</a:t>
            </a:r>
            <a:r>
              <a:rPr lang="cs-CZ" dirty="0" smtClean="0"/>
              <a:t>etel plazivý </a:t>
            </a:r>
          </a:p>
          <a:p>
            <a:r>
              <a:rPr lang="cs-CZ" dirty="0" smtClean="0"/>
              <a:t>4. </a:t>
            </a:r>
            <a:r>
              <a:rPr lang="cs-CZ" dirty="0"/>
              <a:t>Sedmikráska </a:t>
            </a:r>
            <a:r>
              <a:rPr lang="cs-CZ" dirty="0" smtClean="0"/>
              <a:t>chudobka</a:t>
            </a:r>
          </a:p>
          <a:p>
            <a:r>
              <a:rPr lang="cs-CZ" dirty="0" smtClean="0"/>
              <a:t>5. </a:t>
            </a:r>
            <a:r>
              <a:rPr lang="cs-CZ" dirty="0"/>
              <a:t>Vlaštovičník </a:t>
            </a:r>
            <a:r>
              <a:rPr lang="cs-CZ" dirty="0" smtClean="0"/>
              <a:t>větší</a:t>
            </a:r>
          </a:p>
          <a:p>
            <a:r>
              <a:rPr lang="cs-CZ" dirty="0" smtClean="0"/>
              <a:t>6.</a:t>
            </a:r>
            <a:r>
              <a:rPr lang="cs-CZ" dirty="0"/>
              <a:t> Hluchavka </a:t>
            </a:r>
            <a:r>
              <a:rPr lang="cs-CZ" dirty="0" smtClean="0"/>
              <a:t>bílá</a:t>
            </a:r>
          </a:p>
          <a:p>
            <a:r>
              <a:rPr lang="cs-CZ" dirty="0" smtClean="0"/>
              <a:t>7. </a:t>
            </a:r>
            <a:r>
              <a:rPr lang="cs-CZ" dirty="0"/>
              <a:t>Růže </a:t>
            </a:r>
            <a:r>
              <a:rPr lang="cs-CZ" dirty="0" smtClean="0"/>
              <a:t>šípková</a:t>
            </a:r>
          </a:p>
          <a:p>
            <a:r>
              <a:rPr lang="cs-CZ" dirty="0" smtClean="0"/>
              <a:t>8. Sasanka hajní</a:t>
            </a:r>
          </a:p>
          <a:p>
            <a:r>
              <a:rPr lang="cs-CZ" dirty="0" smtClean="0"/>
              <a:t>9. Blatouch bahenní</a:t>
            </a:r>
          </a:p>
          <a:p>
            <a:r>
              <a:rPr lang="cs-CZ" dirty="0" smtClean="0"/>
              <a:t>10. </a:t>
            </a:r>
            <a:r>
              <a:rPr lang="cs-CZ" dirty="0"/>
              <a:t>Penízek rolní</a:t>
            </a:r>
          </a:p>
        </p:txBody>
      </p:sp>
    </p:spTree>
    <p:extLst>
      <p:ext uri="{BB962C8B-B14F-4D97-AF65-F5344CB8AC3E}">
        <p14:creationId xmlns:p14="http://schemas.microsoft.com/office/powerpoint/2010/main" val="663720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47800"/>
            <a:ext cx="8280920" cy="4572000"/>
          </a:xfrm>
        </p:spPr>
        <p:txBody>
          <a:bodyPr/>
          <a:lstStyle/>
          <a:p>
            <a:pPr eaLnBrk="1" hangingPunct="1"/>
            <a:r>
              <a:rPr lang="cs-CZ" dirty="0" smtClean="0"/>
              <a:t>Vytvořeno 3.6. 2012.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smtClean="0"/>
              <a:t>Obr.1-10: </a:t>
            </a:r>
            <a:r>
              <a:rPr lang="cs-CZ" dirty="0" smtClean="0"/>
              <a:t>Jsou vlastní fotografie autora materiálu, 3.6. 2012. </a:t>
            </a:r>
          </a:p>
        </p:txBody>
      </p:sp>
    </p:spTree>
    <p:extLst>
      <p:ext uri="{BB962C8B-B14F-4D97-AF65-F5344CB8AC3E}">
        <p14:creationId xmlns:p14="http://schemas.microsoft.com/office/powerpoint/2010/main" val="3967848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1690</TotalTime>
  <Words>144</Words>
  <Application>Microsoft Office PowerPoint</Application>
  <PresentationFormat>Předvádění na obrazovce (4:3)</PresentationFormat>
  <Paragraphs>44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Prezentace aplikace PowerPoint</vt:lpstr>
      <vt:lpstr>Anotace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Řešení 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svaly</dc:title>
  <dc:creator>Silvie Šimečková</dc:creator>
  <cp:lastModifiedBy>08FB</cp:lastModifiedBy>
  <cp:revision>52</cp:revision>
  <dcterms:created xsi:type="dcterms:W3CDTF">2011-11-02T20:31:36Z</dcterms:created>
  <dcterms:modified xsi:type="dcterms:W3CDTF">2012-06-27T08:22:23Z</dcterms:modified>
</cp:coreProperties>
</file>