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42"/>
  </p:notesMasterIdLst>
  <p:sldIdLst>
    <p:sldId id="282" r:id="rId2"/>
    <p:sldId id="279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05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  <p:sldId id="319" r:id="rId38"/>
    <p:sldId id="280" r:id="rId39"/>
    <p:sldId id="257" r:id="rId40"/>
    <p:sldId id="283" r:id="rId41"/>
  </p:sldIdLst>
  <p:sldSz cx="9144000" cy="6858000" type="screen4x3"/>
  <p:notesSz cx="6858000" cy="9144000"/>
  <p:photoAlbum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0" autoAdjust="0"/>
    <p:restoredTop sz="94660"/>
  </p:normalViewPr>
  <p:slideViewPr>
    <p:cSldViewPr>
      <p:cViewPr varScale="1">
        <p:scale>
          <a:sx n="87" d="100"/>
          <a:sy n="87" d="100"/>
        </p:scale>
        <p:origin x="-14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62515-277E-4E37-83D2-A886AA90DB72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A8A6BC-1ED4-4B13-9621-8C5C007F645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39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6A17259-AF56-48EE-A08D-9F36233AC811}" type="datetimeFigureOut">
              <a:rPr lang="cs-CZ" smtClean="0"/>
              <a:t>29.8.2012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076CC3A-7129-4FA5-AC01-FD0FCF28DB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855011"/>
              </p:ext>
            </p:extLst>
          </p:nvPr>
        </p:nvGraphicFramePr>
        <p:xfrm>
          <a:off x="683568" y="5229200"/>
          <a:ext cx="7848872" cy="1392584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Zajímavá místa v České republice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VY_52_INOVACE_32_Ústí nad Labem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Petr Dušek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7449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539552" y="908720"/>
            <a:ext cx="7992888" cy="14003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85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Ústí nad Labem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347864" y="50851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5462" y="2996952"/>
            <a:ext cx="4613420" cy="3196395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1619672" y="4808185"/>
            <a:ext cx="20162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Mgr. Petr Dušek, </a:t>
            </a:r>
            <a:r>
              <a:rPr lang="cs-CZ" dirty="0"/>
              <a:t>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2234600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70513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743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6370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7080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337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1073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2993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9062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0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0342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350"/>
            <a:ext cx="9144000" cy="6335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483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938"/>
            <a:ext cx="9144000" cy="63325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45149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7917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45097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7224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5157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3580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1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03300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5480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7124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6444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9880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576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7940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0736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2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0947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3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21610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33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5483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3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27150"/>
            <a:ext cx="9144000" cy="42037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267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3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5262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3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534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4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5837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4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121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4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105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4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1418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100_964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0619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5" y="2302143"/>
            <a:ext cx="3887504" cy="2586035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2267744" y="1268760"/>
            <a:ext cx="792088" cy="701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124744"/>
            <a:ext cx="84160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NAJDĚTE TOTO MÍSTO NA MAPĚ ČESKÉ REPUBLIKY </a:t>
            </a:r>
            <a:endParaRPr lang="cs-CZ" sz="2400" b="1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049" y="2249153"/>
            <a:ext cx="4559282" cy="2686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533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692696"/>
            <a:ext cx="9115425" cy="5372100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908720"/>
            <a:ext cx="935728" cy="648317"/>
          </a:xfrm>
          <a:prstGeom prst="ellipse">
            <a:avLst/>
          </a:prstGeom>
          <a:ln w="1016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7893009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2"/>
          <p:cNvSpPr>
            <a:spLocks noGrp="1"/>
          </p:cNvSpPr>
          <p:nvPr>
            <p:ph type="title" idx="4294967295"/>
          </p:nvPr>
        </p:nvSpPr>
        <p:spPr>
          <a:xfrm>
            <a:off x="395536" y="548680"/>
            <a:ext cx="7992887" cy="3384376"/>
          </a:xfrm>
        </p:spPr>
        <p:txBody>
          <a:bodyPr/>
          <a:lstStyle/>
          <a:p>
            <a:pPr algn="l"/>
            <a:r>
              <a:rPr lang="cs-CZ" sz="1600" dirty="0" smtClean="0"/>
              <a:t>Použité materiály :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http://foto.mapy.cz/original?id=245353</a:t>
            </a:r>
            <a:r>
              <a:rPr lang="cs-CZ" sz="900" dirty="0"/>
              <a:t/>
            </a:r>
            <a:br>
              <a:rPr lang="cs-CZ" sz="900" dirty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archiv fotografií autora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mapa ČR </a:t>
            </a:r>
            <a:r>
              <a:rPr lang="cs-CZ" sz="1600" smtClean="0"/>
              <a:t>– vytvořil </a:t>
            </a:r>
            <a:r>
              <a:rPr lang="cs-CZ" sz="1600" dirty="0" smtClean="0"/>
              <a:t>autor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900" dirty="0" smtClean="0"/>
              <a:t/>
            </a:r>
            <a:br>
              <a:rPr lang="cs-CZ" sz="900" dirty="0" smtClean="0"/>
            </a:br>
            <a:endParaRPr lang="cs-CZ" sz="900" dirty="0" smtClean="0"/>
          </a:p>
        </p:txBody>
      </p:sp>
    </p:spTree>
    <p:extLst>
      <p:ext uri="{BB962C8B-B14F-4D97-AF65-F5344CB8AC3E}">
        <p14:creationId xmlns:p14="http://schemas.microsoft.com/office/powerpoint/2010/main" val="393226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150</TotalTime>
  <Words>43</Words>
  <Application>Microsoft Office PowerPoint</Application>
  <PresentationFormat>Předvádění na obrazovce (4:3)</PresentationFormat>
  <Paragraphs>12</Paragraphs>
  <Slides>40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40</vt:i4>
      </vt:variant>
    </vt:vector>
  </HeadingPairs>
  <TitlesOfParts>
    <vt:vector size="4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materiály :  http://foto.mapy.cz/original?id=245353  archiv fotografií autora  mapa ČR – vytvořil autor   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Ústí nad Labem</dc:title>
  <dc:creator>Mgr. Petr Dušek</dc:creator>
  <cp:lastModifiedBy>OEM</cp:lastModifiedBy>
  <cp:revision>27</cp:revision>
  <dcterms:created xsi:type="dcterms:W3CDTF">2011-09-01T18:31:16Z</dcterms:created>
  <dcterms:modified xsi:type="dcterms:W3CDTF">2012-08-29T14:31:19Z</dcterms:modified>
</cp:coreProperties>
</file>