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888F3-EDE2-4CD0-BE27-0BB4EF82D577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46C70-F45F-4ADD-B709-7D08D2E2AD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888F3-EDE2-4CD0-BE27-0BB4EF82D577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46C70-F45F-4ADD-B709-7D08D2E2AD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888F3-EDE2-4CD0-BE27-0BB4EF82D577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46C70-F45F-4ADD-B709-7D08D2E2AD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888F3-EDE2-4CD0-BE27-0BB4EF82D577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46C70-F45F-4ADD-B709-7D08D2E2AD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888F3-EDE2-4CD0-BE27-0BB4EF82D577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46C70-F45F-4ADD-B709-7D08D2E2AD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888F3-EDE2-4CD0-BE27-0BB4EF82D577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46C70-F45F-4ADD-B709-7D08D2E2AD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888F3-EDE2-4CD0-BE27-0BB4EF82D577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46C70-F45F-4ADD-B709-7D08D2E2AD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888F3-EDE2-4CD0-BE27-0BB4EF82D577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46C70-F45F-4ADD-B709-7D08D2E2AD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888F3-EDE2-4CD0-BE27-0BB4EF82D577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46C70-F45F-4ADD-B709-7D08D2E2AD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888F3-EDE2-4CD0-BE27-0BB4EF82D577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46C70-F45F-4ADD-B709-7D08D2E2AD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888F3-EDE2-4CD0-BE27-0BB4EF82D577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46C70-F45F-4ADD-B709-7D08D2E2AD2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86888F3-EDE2-4CD0-BE27-0BB4EF82D577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79746C70-F45F-4ADD-B709-7D08D2E2AD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ltman.cz/cz/sortiment/f294.htmhttp:/jlswbs.wordpress.com/category/kymatika-a-krystaly/page/2/" TargetMode="External"/><Relationship Id="rId2" Type="http://schemas.openxmlformats.org/officeDocument/2006/relationships/hyperlink" Target="http://allaboutrubies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1" y="1412776"/>
            <a:ext cx="3911226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7234226"/>
              </p:ext>
            </p:extLst>
          </p:nvPr>
        </p:nvGraphicFramePr>
        <p:xfrm>
          <a:off x="611560" y="5105400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8. roč.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VY_32_INOVACE_06_Oxidy – vlastnosti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a použití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Melicharová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7101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Oxidy – vlastnosti a použití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Jana Melicharová </a:t>
            </a:r>
          </a:p>
          <a:p>
            <a:endParaRPr lang="cs-CZ" dirty="0"/>
          </a:p>
          <a:p>
            <a:r>
              <a:rPr lang="cs-CZ" dirty="0" smtClean="0"/>
              <a:t>2. 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557429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060848"/>
            <a:ext cx="7408333" cy="4065315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Výskyt : je obsažen ve vzduchu (0,03%), uvolňuje se </a:t>
            </a:r>
            <a:r>
              <a:rPr lang="cs-CZ" dirty="0" smtClean="0"/>
              <a:t>při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dýchání, vzniká při dokonalém spalování paliv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a při kvašení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Vlastnosti: je bezbarvý, nehořlavý plyn, málo rozpustný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ve vodě, má větší hustotu než vzduch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Využití: v pevném stavu se nazývá „suchý led“ a používá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se k chlazení, výroba sycených nápojů (limonád)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k plnění hasicích přístrojů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Přepravuje se v černě značených tlakových lahvích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Je to jeden ze „skleníkových“ plynů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Oxid uhličitý – CO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xmlns="" val="9745592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Výskyt: vzniká při nedokonalém spalování uhlíku, je </a:t>
            </a:r>
          </a:p>
          <a:p>
            <a:pPr marL="0" indent="0">
              <a:buNone/>
            </a:pPr>
            <a:r>
              <a:rPr lang="cs-CZ" dirty="0" smtClean="0"/>
              <a:t>                  součástí cigaretového kouře, vzniká ve spalo-</a:t>
            </a:r>
          </a:p>
          <a:p>
            <a:pPr marL="0" indent="0">
              <a:buNone/>
            </a:pPr>
            <a:r>
              <a:rPr lang="cs-CZ" dirty="0" smtClean="0"/>
              <a:t>                   vacích motorech</a:t>
            </a:r>
          </a:p>
          <a:p>
            <a:r>
              <a:rPr lang="cs-CZ" dirty="0" smtClean="0"/>
              <a:t>Vlastnosti: je to prudce jedovatý plyn bez barvy 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zápachu (váže se na krevní barvivo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hemoglobin snáze než kyslík)</a:t>
            </a:r>
          </a:p>
          <a:p>
            <a:r>
              <a:rPr lang="cs-CZ" dirty="0" smtClean="0"/>
              <a:t>Využití: je složkou paliv vyráběných z uhlí (vodní a </a:t>
            </a:r>
            <a:r>
              <a:rPr lang="cs-CZ" dirty="0" err="1" smtClean="0"/>
              <a:t>ge</a:t>
            </a:r>
            <a:r>
              <a:rPr lang="cs-CZ" dirty="0" smtClean="0"/>
              <a:t>-</a:t>
            </a:r>
          </a:p>
          <a:p>
            <a:pPr marL="0" indent="0">
              <a:buNone/>
            </a:pPr>
            <a:r>
              <a:rPr lang="cs-CZ" dirty="0" smtClean="0"/>
              <a:t>                   </a:t>
            </a:r>
            <a:r>
              <a:rPr lang="cs-CZ" dirty="0" err="1" smtClean="0"/>
              <a:t>nerátorový</a:t>
            </a:r>
            <a:r>
              <a:rPr lang="cs-CZ" dirty="0" smtClean="0"/>
              <a:t> plyn)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Oxid uhelnatý - CO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6708713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Výskyt: vzniká spalováním síry (např. při spalování</a:t>
            </a:r>
          </a:p>
          <a:p>
            <a:pPr marL="0" indent="0">
              <a:buNone/>
            </a:pPr>
            <a:r>
              <a:rPr lang="cs-CZ" dirty="0" smtClean="0"/>
              <a:t>                   málo kvalitního hnědého uhlí – 2% síry)</a:t>
            </a:r>
          </a:p>
          <a:p>
            <a:r>
              <a:rPr lang="cs-CZ" dirty="0" smtClean="0"/>
              <a:t>Vlastnosti: je to bezbarvý, nehořlavý plyn se štiplavým </a:t>
            </a:r>
          </a:p>
          <a:p>
            <a:pPr marL="0" indent="0">
              <a:buNone/>
            </a:pPr>
            <a:r>
              <a:rPr lang="cs-CZ" dirty="0" smtClean="0"/>
              <a:t>                         zápachem, je jedovatý</a:t>
            </a:r>
          </a:p>
          <a:p>
            <a:r>
              <a:rPr lang="cs-CZ" dirty="0" smtClean="0"/>
              <a:t>Využití: výroba kyseliny sírové, celulózy, k bělení </a:t>
            </a:r>
          </a:p>
          <a:p>
            <a:pPr marL="0" indent="0">
              <a:buNone/>
            </a:pPr>
            <a:r>
              <a:rPr lang="cs-CZ" dirty="0" smtClean="0"/>
              <a:t>                   (např. bavlny a slámy), k dezinfekci (síření)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sudů, sklepů a úlů</a:t>
            </a:r>
          </a:p>
          <a:p>
            <a:r>
              <a:rPr lang="cs-CZ" dirty="0" smtClean="0"/>
              <a:t>Je to jeden z oxidů, kteří způsobují kyselé deště</a:t>
            </a:r>
          </a:p>
          <a:p>
            <a:r>
              <a:rPr lang="cs-CZ" dirty="0" smtClean="0"/>
              <a:t>Další plynné oxidy: oxidu dusíku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Oxid siřičitý – SO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xmlns="" val="28310444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Oxid dusný – N</a:t>
            </a:r>
            <a:r>
              <a:rPr lang="cs-CZ" baseline="-25000" dirty="0" smtClean="0"/>
              <a:t>2</a:t>
            </a:r>
            <a:r>
              <a:rPr lang="cs-CZ" dirty="0" smtClean="0"/>
              <a:t>O – je bezbarvý, používá se v lékařství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jako anestetikum („rajský plyn“)</a:t>
            </a:r>
          </a:p>
          <a:p>
            <a:r>
              <a:rPr lang="cs-CZ" dirty="0" smtClean="0"/>
              <a:t>Oxid dusnatý – NO – je bezbarvý plyn, nerozpustný </a:t>
            </a:r>
          </a:p>
          <a:p>
            <a:pPr marL="0" indent="0">
              <a:buNone/>
            </a:pPr>
            <a:r>
              <a:rPr lang="cs-CZ" dirty="0" smtClean="0"/>
              <a:t>                              ve vodě</a:t>
            </a:r>
          </a:p>
          <a:p>
            <a:r>
              <a:rPr lang="cs-CZ" dirty="0" smtClean="0"/>
              <a:t>Oxid dusičitý – NO</a:t>
            </a:r>
            <a:r>
              <a:rPr lang="cs-CZ" baseline="-25000" dirty="0" smtClean="0"/>
              <a:t>2</a:t>
            </a:r>
            <a:r>
              <a:rPr lang="cs-CZ" dirty="0" smtClean="0"/>
              <a:t> – je tmavě hnědý, silně jedovatý     </a:t>
            </a:r>
          </a:p>
          <a:p>
            <a:pPr marL="0" indent="0">
              <a:buNone/>
            </a:pPr>
            <a:r>
              <a:rPr lang="cs-CZ" dirty="0" smtClean="0"/>
              <a:t>                             plyn dusivého zápachu</a:t>
            </a:r>
          </a:p>
          <a:p>
            <a:r>
              <a:rPr lang="cs-CZ" dirty="0" smtClean="0"/>
              <a:t>Způsobují kyselé deště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Oxidy dusíku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7494465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</p:spPr>
        <p:txBody>
          <a:bodyPr>
            <a:normAutofit/>
          </a:bodyPr>
          <a:lstStyle/>
          <a:p>
            <a:r>
              <a:rPr lang="cs-CZ" dirty="0" smtClean="0"/>
              <a:t>Výroba: vzniká ve vápenkách pražením vápence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CaCO</a:t>
            </a:r>
            <a:r>
              <a:rPr lang="cs-CZ" baseline="-25000" dirty="0" smtClean="0"/>
              <a:t>3</a:t>
            </a:r>
            <a:r>
              <a:rPr lang="cs-CZ" dirty="0" smtClean="0"/>
              <a:t>          </a:t>
            </a:r>
            <a:r>
              <a:rPr lang="cs-CZ" dirty="0" err="1" smtClean="0">
                <a:solidFill>
                  <a:srgbClr val="FF0000"/>
                </a:solidFill>
              </a:rPr>
              <a:t>CaO</a:t>
            </a:r>
            <a:r>
              <a:rPr lang="cs-CZ" dirty="0" smtClean="0"/>
              <a:t> + CO</a:t>
            </a:r>
            <a:r>
              <a:rPr lang="cs-CZ" baseline="-25000" dirty="0" smtClean="0"/>
              <a:t>2</a:t>
            </a:r>
          </a:p>
          <a:p>
            <a:r>
              <a:rPr lang="cs-CZ" dirty="0" smtClean="0"/>
              <a:t>Vlastnosti: je to bílá pevná látka, silná žíravina,</a:t>
            </a:r>
          </a:p>
          <a:p>
            <a:pPr marL="0" indent="0">
              <a:buNone/>
            </a:pPr>
            <a:r>
              <a:rPr lang="cs-CZ" dirty="0" smtClean="0"/>
              <a:t>                         leptá sliznice a pokožku</a:t>
            </a:r>
          </a:p>
          <a:p>
            <a:r>
              <a:rPr lang="cs-CZ" dirty="0" smtClean="0"/>
              <a:t>Využití: ve stavebnictví jako pálené vápno, jeho reakcí </a:t>
            </a:r>
          </a:p>
          <a:p>
            <a:pPr marL="0" indent="0">
              <a:buNone/>
            </a:pPr>
            <a:r>
              <a:rPr lang="cs-CZ" dirty="0" smtClean="0"/>
              <a:t>                   s vodou vzniká hašené vápno (výroba malty),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je součástí cementu, při výrobě kovů a skla,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k vápnění překyselené půdy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Oxid vápenatý - </a:t>
            </a:r>
            <a:r>
              <a:rPr lang="cs-CZ" dirty="0" err="1" smtClean="0"/>
              <a:t>CaO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3131840" y="2420888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869160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3045089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132856"/>
            <a:ext cx="7408333" cy="3993307"/>
          </a:xfrm>
        </p:spPr>
        <p:txBody>
          <a:bodyPr/>
          <a:lstStyle/>
          <a:p>
            <a:r>
              <a:rPr lang="cs-CZ" dirty="0" smtClean="0"/>
              <a:t>Výskyt: v přírodě jako nerost křemen a je součástí </a:t>
            </a:r>
          </a:p>
          <a:p>
            <a:pPr marL="0" indent="0">
              <a:buNone/>
            </a:pPr>
            <a:r>
              <a:rPr lang="cs-CZ" dirty="0" smtClean="0"/>
              <a:t>                   hornin (pískovec, písek a žula)</a:t>
            </a:r>
          </a:p>
          <a:p>
            <a:r>
              <a:rPr lang="cs-CZ" dirty="0" smtClean="0"/>
              <a:t>Vlastnosti: těžko tavitelná pevná látka, odolná vůči </a:t>
            </a:r>
          </a:p>
          <a:p>
            <a:pPr marL="0" indent="0">
              <a:buNone/>
            </a:pPr>
            <a:r>
              <a:rPr lang="cs-CZ" dirty="0" smtClean="0"/>
              <a:t>                         kyselinám a vodě</a:t>
            </a:r>
          </a:p>
          <a:p>
            <a:r>
              <a:rPr lang="cs-CZ" dirty="0" smtClean="0"/>
              <a:t>Využití: ve stavebnictví (písek), k výrobě skla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Oxid křemičitý –SiO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4" name="AutoShape 2" descr="data:image/jpg;base64,/9j/4AAQSkZJRgABAQAAAQABAAD/2wCEAAkGBhQSERUUExQWFRUWGR0YFxgYFxoXFxgYGBoXFhwYFxcXGyYhGhojGRgXHy8gIycpLCwsFx4xNTAqNSYrLCkBCQoKDgwOGg8PGiwkHyQsKSkpKSwpKSksKSksKSkpLCkpKSwsLCkpLCkpLCwpLCksLCksKSkpKSw1KSwsLCwpLP/AABEIAMgA+wMBIgACEQEDEQH/xAAcAAACAgMBAQAAAAAAAAAAAAAABQQGAQIDBwj/xAA7EAABAwIFAgQEBQQBBAIDAAABAAIRAyEEBRIxQVFhBiJxgRMykbFCocHR8BQjUuHxBxVignLCFySy/8QAGgEAAwEBAQEAAAAAAAAAAAAAAAIDAQQFBv/EACQRAAICAgMBAQACAwEAAAAAAAABAhEDIQQSMUEiUWETMrEF/9oADAMBAAIRAxEAPwDxpCELTQRKEIAJRKEIAELCygwEIQgAQhCABCEIAEIQgAQhCABCE3y7IHOh1QENN42cf2HdFjRg5PQoDbTwhXHMcrpik5jQG7ECZM2Mk+h3Kqxwnn0yDeJHTqgrPBKJHhCd5i0CjoawNDXahbzXt5nfitHokiCc4OLBCELRAQhCABEoQtAzKFhEp7MBCFiVIYFlCwsAysIQgDKEIQYCEIQAIQhAAhCFoAgBC2YUAaranTJMBalT8vYQDYHUIvwOx4QimLH3lRJyjANNQargbnibQFbsdFMEFskkEOBEabnTG0ny77QkuWgBpAEONx5j7EQbgfcor1HNjXJPB4jst62evDGkqo55riKlQmBpYZhrT3mCd7Lnl+CIBcR03HG/PdbUXX1G/QDc+iauxAcBYggQIH5bp6oaWP6K8XS8ru4P7qt12QVasS6xkHptE+6rGKfLrcJWcXJS6nBCyhYeeCEIQAIQhaAIQhaYCxCyhIMCwEIWACEIQBlCEIMBCEIAEIQgAQ0ShTMDhpv3j/a0rixucqNaeGHN1OZgg4MaCzzDkgAb/MTtspODpAOh0aeTAcYNjAPMErsMPqe3RfUS1oMTAAi3VMketHAoR8EGLwmkti4dt67R9VZG5fpYPYH04hZOBlzZAGk8c8SPcqbiqpDBzFvp2/myPBsOBQba+mKZDWiQC1/Q3a6Zl25BHQ7hQsViAAQbgH68LWpiA49JuIEAu/Tc/QKDia2ogRfnuVqdFXKkS6VQuI/xGwUusARN/Ud1pl1JjnaXPDABJJ7dByV0r1mt8oOodU1lKE+LqQDBMcjiySEplm1T8/sEtU2zxeXK50CEIQcYIQhAAhCFoAhCFpgIQsJBgWVhZWAYRCysIAyhWjIfBX9RR+IamknYASB6rbG+AnMFqrSehaQPYpO6Lrj5GrSKqhM8X4br02ay0FvVrgfy3XbC+FK72ueWlrWxJgkibCQNr9U1iLDkbqhMhWN3hKaOtriXxMWg9RG4KrmnstNyYZ4/9kYVjw2CLaTbXj7pJgaWqowdXBX+th2mmTa3H5WRZ28DHdyKs50FoG5EnoLn813bTJIaG3gCfWZkeglSDgodbaLyL+hXfFYQUqAd+J50t7Dk/S3umuj0HFnJtfU+bAbegFgtsRWIjr/NlCaA2CCpVNweN73t+wQMtB8IVA43aWguJi9r7C2307qFRpF7i47kyf4FOZVmnpgCDJPPSPSZXFtliNUU3bNn0B1/ndcqhH+12myi5o7TTLTvv36b/T6LbMyy6qxHiq+p3YWHouSFtSpFxhoJPQXWHzkm5OzVACd5fkTRD8Q7Sz/EXc6OB787L0Pw/lFP4YqilToTdnll7h/kZ4PH/CGdEeNJq3o8mfhHhuoseB1LSB9SFyXrXjLDvfQqMa4PkbE3mzv/AKm/7ryVCdk8uPpVAhCExEEIWUAYQhCU0wsrCFhhlS8vy81SbgAbk/YLGBy51V0Cw5KYYbD6HhoMy4A/WErZ04cXZ2/C3eHMB8INp6iAT5j68q2V8ExsEmQN+SOhSnAYMOq8BoNxNrcdz2Vm8RnRRbUDRBMEwR2uOLKFXs9RtRaiis5thqZsDJPOw9AVxw9TykP2aPSY2afqpeE8Qsp+Sq3U09r+vZLcRim1H+QEM4ne3VPFnQm/GJq+auOvRLWE8WIFjAmdupnZJK+GguBuN9us3MfdMsQ/S8j6hcC2dR6xY+6uJONrZCb4fqtNKpTGprnw24B1NgkX7EK4V2aL3Mmw6KsNxQaC03E7Ht9k8yTGuqamuMgAEE73tCyWti4scYX1JHwZMkBLc+YQ9jD+Fsj/ANzP2AVlp0xqaAJP5AdXHgKp5vjvi13vOxMDs1vlEewSJ2y12xfUdwpOAq6TwJEHrdcnenutarr2TmEh2IMR1M/oJ62WjXStWBSadE9FllUtG2Ho6nBvG56AAXJPSElzOqHnyyXOIAAud+nUq95Nl+GdRqHEYk0S4AeXSXADrPU8dlI8IZFlrMdTdRxVSu+HlrX0tIBDSSS6N9Mwss4OVKT/ACkeZ4HKKtWqKTWkOO+oEaQN3GdgFcK2XDB4bUwTqOhrj81R8SSBvob+3JXqGY4PXosA0aiT+KCQQJPFp9l53nuOY+pqLTDCW042DbXAixJv3kdEJ2S4+D6irUGO+NTfWJLQ4SNzpDhIA9JsvTaWKbXdqpPFW9vh+Vw/+dOQDe2wVEdTbYaZMmet/wCStqWXvpu1t0yBMX2PcbKjjZ2LFXhas4x7AS0HzB2lwDbt6mRvyIXlGNpaXuHeysdbN6pOqoJINiZDrEWDxv7yq/j6wc6QSZ673JKxKjg5UV1/sjIQhMeYCJQhAAhCEpoLanSLtlorT4d0Nw1SoSCWnzM5mLOHUce6STpFMUO8qYpoYh1F3kcCYuNx+e67YCuBUa58kagXexlQXHUSeSSSpWBrhjgXND28tO8djwVh3420eneEsVTqPdVvpY7UGjY9z+0L0rF/CxFB7QBcex6FfP8ASqmnU+LhnFt7EXF/wuB7dZV7y3xw+qw0HNZ8SPmbYEHeR1A44RVIrPG5tNFZzOGVntNyD7QpuXxovbdKs3cP6h/RoA/JaYfFEKd0zuiaZnR/vGeglRn1tMgbn+fVT8RihUEHfg/zuuFHKi94aOR+ESQRxCupBQtdQkd1YfBeGL3PtsB9L3W58J1wABRqX5jfsFNwlL4DHs2JkkbFsf5H80snom3F6iT8fj2tY9rLDcnk/wCuyoLwnuY43yEdbWSlu4tIPVZBWUjHRyFh15W9NoPBt3U92FZHI7j9lMyjJ9bgT8vewPv/AD8lrTQ5Hw+EtqDZvAHI6m2387LbFYRjqJcJFRjoc28OaeRwC079QQeCrxhsAxzKlnU3tBJc8RGkXAI7bn3VfxGFbXfqJaym1vW7iPxEbajw2bJkrEUu2hHhMKGt2mTf1MgG/ePzTnwNlwGaU4t5KkxtOhwtvxCiYxrYhpsU2/6fubRxjX1CCxjKhNpJtA+4AHdAuZfhlu8aY74VA9ankA2tF4/9ZHuqPgMsFYu/8CLSOTsPopvjPxB/V15e4MYwENbM9No/EbfRL8uzdjXaQ0nVEOnzS3aY/DHH5pYrWgwQccdP0h47DGm6S288dJ/5XTFZe7TDTcgG2976f09lPxGKLyHvItt0IvYKVldL4lQNsZNzEH0n3T3ouk62UfMcKWCXD0gnvM/RVmo6Tb2C9izjJ6VXECg5sNgwR5dXvwCAY6wVa/DnhujQIFKhTZ5bw0F0g76neY/VZ2PL5kHOjwfA+EcZWj4eGquBuDoLRfu6AmeG/wCmmLcQHBjCbQXajPAhoNz0lfQOKIYHOe6GxLrxA7k8Lyrxt40Lx/T4chjfx1GkFz5/CHN+VvvJRbZx4+N2PMswwJo1HU3Fri0kEtMiQSDceijKfmWHLYJB/nRQVVIhlh0l1MLBWUKRIwpGDbJUdN/D2E1l4IsWxMXBB1Ag8bLJeFsCvIrOIomV0NON02x2Rvpsa+Q5ruenql7qPW/VKe0sSXhvgGuBs1xadwPTf+dE1y4PYWvaYLr2vuSIcPaY7hcMppayWk6TEje5HFtk6wtMjqRuT2sN/wAky8OiGOloXZphXCs5rvLVafNax/lvqsYcsaSHi0ddk2zKnqLTyR39hBS2pht53P6KTVGKLIb2G9gTH09O6uXhospml8d7WBzZaZmbxDtMx7wqhSeGOkjuByf26rvmWZ0ixpp621DIqAgaTeRoIvBG4PRFk8ifh7G/NwQWtfDQLT8vYg/svMvFONYK1bc63BzXCwDgAHDu0x+Srn9a/wAoLiQ35QCYvBj0XKvWJ+Ym/W/3WkYYuu0d/wCoDo3tYDoOn1U/N8E59Kk9sAG0i2459I/NLcJSESJVqwFMVMK6lPma6fqJH2QmdMbrYrybLH1CGAk+vS/m9BEfRW2jQa1wptcXAQD2IM3EbgHbZa5BTbhqRc0gvdYk26+UTwL++6UZznmnyUrOd80fhg2cDHzFv0TWzNy0dPE/iBoqmhRJMQ2o5h+Yg/KDzAsevsl2GqmOdJvHU337pbSowQQII55TPCs1cewH0ATXReEOsaONeS7VJjtuTw0QmFGi7C03PcP7jxpA6c/UW+if5ZlNOlT+M8zVHyMI+Vp/EP8Az+yrud49z60iRoEAcTvPufskcrdCqXZ/0L6dJr6gDqjGN5c86RPWTyBJXLMM3w9Oo5tDU9okNfIbqE73bMH0CXYqtqqG40tgwRAeQQYMe53UDFYoa4DAwHYNmBPBJMmOqr4Qnlaf8fC0DMm1GBzSNR3b/hv5TZWTw3hwHNLgYjUW380bCeJNpVE8PvHxdBjS4b9wCR+yumGx5pguPzEWnZreAO/J9Apuzphc4DbMmF1b+raL6zYfK3S1sNmLkgR7Kzf91p0gys57QxoJNxJDhbS3cmYVAxWbvNOziBMwDaYiQD2SqvWFQMaLH8UXdE88f6TJWJPjWkn8/wCFh8X58/GtcwS2k2HBoIgyRGsg3idtgqDXwBDiJ2MEq05c3+2SOmkixgkEA7RB2hRm4aZkCBO+wP7qsVReHHilS8KlnFLy2uGxdKAR3VxzfB6cM+o8Bsw1k7mdo/nBVMRZ4P8A6SUcq38MIQnHh7wlica6KLJEwXGzR73n2Um6POSsTK6+FMQG0WsdTkanExu5rwBI5kAW7BWrJv8AphQoWr/3Kh5I8oPQN39yrHl3hVjHDSS3e7dJj2cLR19FKUr0dWGPV2ypYXLzBoE6gZcwkbi0tPQiR+ar+Ky5wcQREdvuvQMxwNZlduHpgPZuS5wBGo79Z2tBlQ88yuXN1adZsYnjY32QpfD2MGS9MoYGhwN5HSR+asWEIewEfw8hcMXlUOuPy/NGVVvg1NLmlzHG/buO/ZNFnXdDbBUQbkA6bwbgxwVAybC06lTRV8tzLj62HZWnD4DVZsQT819ukKqNY5letSqQHseQY2PIjsWkH3WT2c8pqUqG2a+BaAZqoVS4/iEg269VUsZkJYYcHX2cQfsnmIpPY1xHA349+/dS8HV1hvxHy0/hLhJ9JBhLROml7ZRm1QDeZH5QjEQ6C1XLxFkFNtMVMMC5x+drhNuoIG/UKoMpVHuAhok7iIH0TGJok5dhXPOloBnj9R6WVswOA0scBdxgHiSJ2I2hLsqwegCD6lMn41rLm+qI5Nr3HSStKUcMQ80i4H55iD0I3/nbqklShfqZ3/dMMwxWoyB2gmfqf5Astsqyp+IeGt9z0Ca6LRfVWwyzLTUMdNz0AuVasoywMoiWgEkmSPNGwE8f7UjD5WMO3SBt13nv2n7KRVxGrsB+inKRKeRy8EmZPOkk7k2v0SF2EtrdsdvS/wB5TLMMX8R8N6w0ephTMbQGrRq+SAABN7SjGtmuXVJFXzui0UXtFJ7XapHy/NAaZ07jyk2JBVSfhDrPaJ+g5HderY3MKdFoDmh9KTqbaRFpa4jcEbdJVQzLEU2h1Kk3S58GXCTbmQLtLYIPdX0yXVS9EWGpOadQBlpB9CCDdWfFVzUGsDywD9b3S/D1JpNohga8vl9S+oz5dDeAwNv3MmU/ypxGqlENgAyN9j9EsmjtwqloWDF2AdAjb3+6m06TY1NtIjgggW24WuIyku8zQASmWX5ZpgGI5SpnUle2RsDg4LjB8w2FmzaLDhM8FgGOk1GamBwgDdxEzfaJ/wD5PCcljSwUmeQfjfyAeh/yKpXjnx/TZTOEwe0FlSr0GxYzuRYu9gmu/Dj5HJWKNtFU8a+Iv6mtpZajTJDANidi/wDIAdgOpVcWViVRKkfK5ZvJJyZYPBWRtxWJDXgljYJaB8xJs09t5Xs2b+IRgqY00g1oEDSAOwawCJ+llB/6QZPTo4JlVoBq15c8ncNDi0MB4AAn/wBlc8w8P0qzxUe2XNBDTAtO8TsVyyds6sdQStEDKSMTRFZ7ND48wcQS3rJ79FGzStooH4e+wJiRcC3soee5iaEUWnmw2mdrJBUzyq92kWgHVOx6D7pOx0Y8dvsFFl55mSTuSd5U/wCHrmT9f98rlh7iXRftY/ss13aATuO0kf6WWd92zmKbZgi61OCBdDWz0t90vxOZwCd5BIHJEx9JRlmIqPdeo6mQYEAlvHzDd3N08YuRVRfpbclwobd1ptcXE2sP1Xn3i3FtONe5p2DWne+kendW92b1aVqh3EB0am3tvEj0OyrFHAg16pedTSGmYF9RjTf9OiZqjmcGpdmb0s4YadRtRuolvl6cG8cc+yWQ1oBEm/p1+hTF/hd7KWskPGo6WgEODDsZO+xsoH9ACI3M29v9JolItFyy3Ja1RtOtRpgtLRp/ug7WkBx8pn8PWVXMyyc0Kjg9uh5OqBEAOk7jkmV28M+I6mFLgGMqtN3Me0ESbAgxIO3YrfOcaxrRUxNQNqVTLWBskN6hrflbwtaQkVKMt1RBGNDWgbnp1UU1pM8pW/PKWrTcd4t+RXZuKadnAz/NlhRSXwn0xq4V58NNZSaNiSJP/Co+V4pjHS8agbRMX4lN8PmMOA06QJiLnUep3WGy/SoumZYgaSG7/X8lVM1zkMBaPmNkxq4n4bjBM7kbE2/IGUgqZf8AExLnQA58G2zQQL9+Uj2Tgq0dckqS8v2NMTtIBMgevJTLFV2UwTI1Ol0TBuNhIue3ZdW4NtMNptBEu1uvvwAZ369Ej8Sk6zTaZaze/PYm8QQnjSQyfeRAzLFNewMAmIk8zzpjuuNGh/bbLb7NOzugEcQu+W5ZrIdJBBHQD1aZuu2Ic3W9+zW7DvtPqSnsuqukdMLko0/FPlGzbwCR097cKa2vIBePNyQN/VQ6WMqVGMYA0yfK0Al31+v5oGNMlrmlpBggjYqbbKQe9jIOHC0/qo/2lZrS7eB6/dLs4fqI/ujS38MWJ6lwNwDxCWyssygtK2cPFHjNwBo0nXMh7h9geu91SJVox2WUnlj3v3Hm0jSSeDcGPzSF+C8xAkNHJvbrIVoSR89zFmyT7S8+EVC7V8KWydwDEriqWedKLi6Z6N4B/wCpQwrKVGqToZLdpkOJcL8QSrZ/+VAKn9wBrDaASY72+8LwyF2OKcdzKhLG70dUM0aqaPXM5zJmLearXagwAB0/i4jv9kmc1+oMJEE2635SjwRjtWukQLeaRub89xb2TjMTLzHEA+yhJU6PQxtSimiz5bi2tAZULQYtccW/9T2Kl1q8MMc2IgbfwKm0XgD9N00wubCzNLmgRMX1dTvZCKeC/wASUj8Sm5khwaT23H17hMMhe2pSEH+4JD2m3O46gghRs4w9WvDqVKoWtBmBqMf5dxZJcvy91WoRBdAsBfvddONrqdMWnHTLo+uJ0uc33cLIwmWio6GkETwZ2/2leD8NhkGqRP8AiNhPXur1kmVaaUxBO3pwP1WSkpaIZciS0znSyZzHEPcNMeUReD19+Ehx+TOqVQQA1obpHbkkAD7q4YnDOLgRx17fokWdYv8AprmAd79uPf8ARYc8ZuT16VvPnUMAyQNVUiwJJJMbkcAfovNsZinVXue9xLnGSf5wp2a41+Irue5pfMgTNibAlQalB07Qm6sq0QaoWaNU2HC3qUSuVVpZExPRbTo4ZNwlY0ZiXMkDlO8BnVWmyD5oExHmb1g9EqrgVKQewXFyPyU6gy4I2Ise+8fdSZ33vQ8yzPHvAcb73+lu4t+QT/JgHuJ3cRfiABfbuqCytoIAKvPgTC/2KlV7hLjpBOwaNx+nssSCU0kO6mDc5xqEgNbJIO5aOTO4ukX9CalUlpkOJPt6+yc59i9TRSYYBjzNuD/49lyy2iadFxcYHFxI7wPon0TjJqNibG+QWEcAdJ3P86qBi8vAp6qjwxoBcBI1Od2HotszzUMDnxqgeRvXv9d/RVapiNXmMmbkn80rZ0xk0qLtlecCk0FrGTYtcBMRFwDz1PKhZjjhULnafO4y5xN5NyQBYSqxTrv0w1xgcW+xWGZq9tzpP5fZK9jJxTscVMMD+JwtOygV8ubsSSe9vt3WcPnbCfM3fvsu1bGUnC7xtAnj3S0DYirupUyQdU8QZ+5XGhmJMgfMSBtu305N1PxjMM8eas2eslx9IHHKhNq0KbwRU1gbgUiD7H91WK0cOTI1L1UTM2xFM2bSFEBul41l+o76iTs4mLAWEKsBSsfjjUdMQOB/OVGVIKkefycqyS/PwF2wWHD3hpcGzyTA+q4rC1kFpl08O0AHaabhVcPmDBDWi1y823Hcp66iNTpkn1+5/NVHJMc7Dtc3STrgm5EjoY4VjwGP+IdPyiNmj6Ak39+65Z+ns43+UNcyrDR/bbdoBBjdoEuE8kib9YXRlOmQxwjz3vs0RYnv/taYKm5g0vuJtzY7AH1lSqeWxUYAP7bnG3DTu5ggRpIuPUrdUEmWfL8cW026QWwLFsX/AJuubcaxoc4AtLnEl0QdQtJgX9VLwUjyDzHYGOB2UjxD4eZWwuhr9FQXEbE/4vHTuhb8IuSTplYe0l/nIaDBva3W/ZegYES4DgDbtbdeIYxhpuDXMIrMdpjvt6EXXt2Rk6Ga9OuIfG2qBOnsU8DOQ9Ih+JMezCsdVedgYby49vZeFeLvFVbE1SXHSOg/for945qvq1XudIF2hv8Ai3oPuV5xjssJBcNx+uxVFs6ceOsaf00wNfmY1AyTtb1XGmZnuudKlct6fXuuuJcGmQPQfuulS1saiM9+ievA4SyrckkqU6SZK5/D6qDlZyZYuR1y/GGkQdwbOHZXbAZI17GPLiSRMtBiHWiYuYiRZI/CHhJ+Orim06WDzVHxOhv6uJ2H7L1XOWMpYaKQAFNoGuSS1oOnSG7/ABHny36k7CVKRqk4rqed18CGVyxshpg3MkTvdW3/AL6G0gyl5QAI9pEfQn6qr1MdcuJ8x/4j2WcPiQBG/qlOlJP0tGPxgAYJB8oLo2kyY/0l2JzB5DdRhp8rRsIA7Ja2sXhxtHA+ymNw39imHTrjzTsD0j1S9hqWkQDhzXdd0BgvwIHRaOxJBLAJtG1oI7pjh6EuJFgbdL8JditbHwJkyLbRsbDf1S2OhA55Y832/gXHFV5uQpeaVJIExYagLXE2nlcaeDNSzGk21OjptYcm6pYknoWOrgKPVrkpxmuUtpg6iRA8pAjULwb9/skKpCns8vkTkn1ZlCwhUOMEIQtAyhCwsNJVHMHt6O/+Qn81Oy/xA9lVjjEBwkRwk6yEriiscsl9PopuWhw1DYtBb0B3smGEwIpgjcGN7x/sFUbwJ4kbXwjaR1NqNdpdGxAaIPVoIH1C9AoVyabRHbc+2/JXP46Z1tt7OYwzmnW20QR1+nRSsRTOoD+XUcYx06nCIFx6f6Q/xDSDSSW6x+EkT/pbFpBcv4K745y9hIJtVYBDtpB4d1H2TDwbm9SpRhzT5IBJ6N+UmOY9yqjnWa1MZiiyi3UGgajEhoBuT2kwrPhMgrhjQHaGC79QFza4A52shXdjypRpm/jCm2o0vAieO/Veb1yCSDvEftK9Jz+h/wDqhzjsfMTFwdjA7/debYnBGZj+BVT2dfGdwK9Wwhknb0UarQjm/dO69MxH58/8JbiMOTytbR0SxprRD+H3W+DwD61UU2DU48cADck8AdVLyzw3WxLy2m3b5nEw1vqevbdWnBYOngwabZNS3xHwWkzs1s8fwpXKkcMnuh1lnwsHR+EwwG+apUmNTtpPa5ACr2c5pVxFb4dFxDT5jqlmt2wJ6ACQAepULF40Pd536QO0hp7j8R78cLg/xExpphjfkOok3JngzvClsykc80o1Kfzt9wQ4fUFQsNjJkH2lSM28QmsZIA9BH8t90u1E7b/zlO0MpMtWXNljZ9T9U9oUy8HSdtpG4/dVXAZkWsbsT0/dScLi9Z8xtO/HcKLKtj3Q2nGp7ZHzevQhIM68QAu0tZGwkiJjoOndOMVhqTWz5XEb6eZEzbkd1RczxYc/y3AtK2OxHKkGOJ1SeVKpVC2mHNIJjjdrvbnot2NDqBBFxz06E+6R1XbdeVRb0TlPrsnZ3mNd7Wsq1HPaz5ZOoARMA9O3VKF2rOtC4K0fDzczuQIQhMRBCELQBCyhYaYWUIQBIwWYVKLtVNxa6IkL2PwR40diaeitppvMBp1Rr4JAOxkGyEKeRHRhbbosOcYdxpnSJi4M2B9fT7qmZjmrWVA0NY4bm0m/3I3QhROiDHXhut/TVHkAGlVAdqETqBgR13P1Tqt4mp1HXDtO3bf135QhViyclbJTqjcRppsaCLFxPytE79yeAqpmuGHxXs07O0y12x9DMIQiXlhCTi6Rpi/CQIs5p7usQfYKA7wRTa6atZukcN39JOyEKUnR0wzTerNc3z1lFgZhy1rW7wI4sB91TMbnLqrjqMjieJ3nusIWR2NLQnxWNMaRt/N1F+KUIXSkebPJKzYYg9l1bjr7COm6ELaRiyyX0yzMXA+ql/8AfyI0thCEvRDLkZF9JA8WP2IGmIO5sd+bqFisTTcQWjSYv0PcdLIQs6JDLPN+mzMfI0zY7D0my5uM/hkCASNge5QhLVFf8kmkcqzd7FRUIVInPl9BCEJiIIQhAH//2Q=="/>
          <p:cNvSpPr>
            <a:spLocks noChangeAspect="1" noChangeArrowheads="1"/>
          </p:cNvSpPr>
          <p:nvPr/>
        </p:nvSpPr>
        <p:spPr bwMode="auto">
          <a:xfrm>
            <a:off x="109538" y="-925513"/>
            <a:ext cx="2390775" cy="190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421527"/>
            <a:ext cx="2390775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497828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Výskyt: v přírodě se vyskytuje jako velmi tvrdý nerost</a:t>
            </a:r>
          </a:p>
          <a:p>
            <a:pPr marL="0" indent="0">
              <a:buNone/>
            </a:pPr>
            <a:r>
              <a:rPr lang="cs-CZ" dirty="0" smtClean="0"/>
              <a:t>                   korund – jeho odrůdy: smirek (tmavě šedý),</a:t>
            </a:r>
          </a:p>
          <a:p>
            <a:pPr marL="0" indent="0">
              <a:buNone/>
            </a:pPr>
            <a:r>
              <a:rPr lang="cs-CZ" dirty="0" smtClean="0"/>
              <a:t>                   safír (modrý) a rubín (červený), je součástí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bauxitu</a:t>
            </a:r>
          </a:p>
          <a:p>
            <a:r>
              <a:rPr lang="cs-CZ" dirty="0" smtClean="0"/>
              <a:t>Využití: smirek – brusný materiál</a:t>
            </a:r>
          </a:p>
          <a:p>
            <a:pPr marL="0" indent="0">
              <a:buNone/>
            </a:pPr>
            <a:r>
              <a:rPr lang="cs-CZ" dirty="0" smtClean="0"/>
              <a:t>                   rubín a safír – výroba šperků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bauxit – výroba hliníku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Oxid hlinitý – Al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  <a:endParaRPr lang="cs-CZ" baseline="-25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67113" y="3717032"/>
            <a:ext cx="2476500" cy="1508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77443" y="5013176"/>
            <a:ext cx="2371725" cy="1560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0165203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46129" y="2625155"/>
            <a:ext cx="7408333" cy="3450696"/>
          </a:xfrm>
        </p:spPr>
        <p:txBody>
          <a:bodyPr/>
          <a:lstStyle/>
          <a:p>
            <a:r>
              <a:rPr lang="cs-CZ" dirty="0" smtClean="0"/>
              <a:t>1) Ve </a:t>
            </a:r>
            <a:r>
              <a:rPr lang="cs-CZ" dirty="0"/>
              <a:t>stavebnictví </a:t>
            </a:r>
            <a:r>
              <a:rPr lang="cs-CZ" dirty="0" smtClean="0"/>
              <a:t>se používají tyto oxidy……………...</a:t>
            </a:r>
          </a:p>
          <a:p>
            <a:r>
              <a:rPr lang="cs-CZ" dirty="0" smtClean="0"/>
              <a:t>2) Vyber plynné oxidy…………………………………..</a:t>
            </a:r>
          </a:p>
          <a:p>
            <a:r>
              <a:rPr lang="cs-CZ" dirty="0" smtClean="0"/>
              <a:t>3) Vyber jedovaté oxidy………………………………..</a:t>
            </a:r>
          </a:p>
          <a:p>
            <a:r>
              <a:rPr lang="cs-CZ" dirty="0" smtClean="0"/>
              <a:t>4) Kyselé </a:t>
            </a:r>
            <a:r>
              <a:rPr lang="cs-CZ" dirty="0" smtClean="0"/>
              <a:t>deště </a:t>
            </a:r>
            <a:r>
              <a:rPr lang="cs-CZ" dirty="0" smtClean="0"/>
              <a:t>způsobuje oxid………………………..</a:t>
            </a:r>
          </a:p>
          <a:p>
            <a:r>
              <a:rPr lang="cs-CZ" dirty="0" smtClean="0"/>
              <a:t>5) </a:t>
            </a:r>
            <a:r>
              <a:rPr lang="cs-CZ" dirty="0"/>
              <a:t>P</a:t>
            </a:r>
            <a:r>
              <a:rPr lang="cs-CZ" dirty="0" smtClean="0"/>
              <a:t>ři dýchání organismů vzniká oxid………………….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z nabídky a doplň:</a:t>
            </a:r>
            <a:endParaRPr lang="cs-CZ" dirty="0"/>
          </a:p>
        </p:txBody>
      </p:sp>
      <p:sp>
        <p:nvSpPr>
          <p:cNvPr id="6" name="6cípá hvězda 5"/>
          <p:cNvSpPr/>
          <p:nvPr/>
        </p:nvSpPr>
        <p:spPr>
          <a:xfrm>
            <a:off x="3491880" y="5445224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CaO</a:t>
            </a:r>
            <a:endParaRPr lang="cs-CZ" dirty="0"/>
          </a:p>
        </p:txBody>
      </p:sp>
      <p:sp>
        <p:nvSpPr>
          <p:cNvPr id="8" name="6cípá hvězda 7"/>
          <p:cNvSpPr/>
          <p:nvPr/>
        </p:nvSpPr>
        <p:spPr>
          <a:xfrm>
            <a:off x="6732240" y="5301208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</a:t>
            </a:r>
            <a:endParaRPr lang="cs-CZ" dirty="0"/>
          </a:p>
        </p:txBody>
      </p:sp>
      <p:sp>
        <p:nvSpPr>
          <p:cNvPr id="9" name="6cípá hvězda 8"/>
          <p:cNvSpPr/>
          <p:nvPr/>
        </p:nvSpPr>
        <p:spPr>
          <a:xfrm>
            <a:off x="4584643" y="4841574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11" name="6cípá hvězda 10"/>
          <p:cNvSpPr/>
          <p:nvPr/>
        </p:nvSpPr>
        <p:spPr>
          <a:xfrm>
            <a:off x="5784237" y="4854759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13" name="6cípá hvězda 12"/>
          <p:cNvSpPr/>
          <p:nvPr/>
        </p:nvSpPr>
        <p:spPr>
          <a:xfrm>
            <a:off x="2577480" y="4854759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NO</a:t>
            </a:r>
            <a:r>
              <a:rPr lang="cs-CZ" baseline="-25000" dirty="0" err="1" smtClean="0"/>
              <a:t>x</a:t>
            </a:r>
            <a:endParaRPr lang="cs-CZ" dirty="0"/>
          </a:p>
        </p:txBody>
      </p:sp>
      <p:sp>
        <p:nvSpPr>
          <p:cNvPr id="4" name="6cípá hvězda 3"/>
          <p:cNvSpPr/>
          <p:nvPr/>
        </p:nvSpPr>
        <p:spPr>
          <a:xfrm>
            <a:off x="1331640" y="4988024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SiO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xmlns="" val="423663968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Oxid vápenatý a oxid křemičitý.</a:t>
            </a:r>
          </a:p>
          <a:p>
            <a:r>
              <a:rPr lang="cs-CZ" dirty="0" smtClean="0"/>
              <a:t>2) Oxid uhličitý, oxid uhelnatý, oxid siřičitý, oxidy dusíku.</a:t>
            </a:r>
          </a:p>
          <a:p>
            <a:r>
              <a:rPr lang="cs-CZ" dirty="0" smtClean="0"/>
              <a:t>3) Jedovatý je oxid uhelnatý, oxid siřičitý a oxid dusičitý.</a:t>
            </a:r>
          </a:p>
          <a:p>
            <a:r>
              <a:rPr lang="cs-CZ" dirty="0" smtClean="0"/>
              <a:t>4) Oxid siřičitý a oxidy dusíku.</a:t>
            </a:r>
          </a:p>
          <a:p>
            <a:r>
              <a:rPr lang="cs-CZ" dirty="0" smtClean="0"/>
              <a:t>5) Oxid uhličitý.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3196091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Josef Mach, Irena </a:t>
            </a:r>
            <a:r>
              <a:rPr lang="cs-CZ" dirty="0" err="1"/>
              <a:t>Plucková</a:t>
            </a:r>
            <a:r>
              <a:rPr lang="cs-CZ" dirty="0"/>
              <a:t>, Jiří </a:t>
            </a:r>
            <a:r>
              <a:rPr lang="cs-CZ" dirty="0" err="1"/>
              <a:t>Šibor</a:t>
            </a:r>
            <a:r>
              <a:rPr lang="cs-CZ" dirty="0"/>
              <a:t>: Chemie (Úvod do obecné a anorganické chemie), naklad. Nová </a:t>
            </a:r>
            <a:r>
              <a:rPr lang="cs-CZ" dirty="0" smtClean="0"/>
              <a:t>škola</a:t>
            </a:r>
          </a:p>
          <a:p>
            <a:r>
              <a:rPr lang="cs-CZ" dirty="0">
                <a:hlinkClick r:id="rId2"/>
              </a:rPr>
              <a:t>http://allaboutrubies.org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http://www.altman.cz/cz/sortiment/f294.htmhttp</a:t>
            </a:r>
            <a:r>
              <a:rPr lang="cs-CZ">
                <a:hlinkClick r:id="rId3"/>
              </a:rPr>
              <a:t>://</a:t>
            </a:r>
            <a:r>
              <a:rPr lang="cs-CZ" smtClean="0">
                <a:hlinkClick r:id="rId3"/>
              </a:rPr>
              <a:t>jlswbs.wordpress.com/category/kymatika-a-krystaly/page/2/</a:t>
            </a:r>
            <a:r>
              <a:rPr lang="cs-CZ" smtClean="0"/>
              <a:t> http</a:t>
            </a:r>
            <a:r>
              <a:rPr lang="cs-CZ"/>
              <a:t>://flexiblelearning.auckland.ac.nz/rocks_minerals/rocks/limestone.html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1770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209</TotalTime>
  <Words>629</Words>
  <Application>Microsoft Office PowerPoint</Application>
  <PresentationFormat>Předvádění na obrazovce (4:3)</PresentationFormat>
  <Paragraphs>97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Snímek 1</vt:lpstr>
      <vt:lpstr>Oxidy – vlastnosti a použití</vt:lpstr>
      <vt:lpstr>Oxid uhličitý – CO2</vt:lpstr>
      <vt:lpstr>Oxid uhelnatý - CO</vt:lpstr>
      <vt:lpstr>Oxid siřičitý – SO2</vt:lpstr>
      <vt:lpstr>Oxidy dusíku</vt:lpstr>
      <vt:lpstr>Oxid vápenatý - CaO</vt:lpstr>
      <vt:lpstr>Oxid křemičitý –SiO2</vt:lpstr>
      <vt:lpstr>Oxid hlinitý – Al2O3</vt:lpstr>
      <vt:lpstr>Vyber z nabídky a doplň:</vt:lpstr>
      <vt:lpstr>Odpovědi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Oxidy – vlastnosti a použití</dc:title>
  <dc:creator>OEM</dc:creator>
  <cp:lastModifiedBy>Dum</cp:lastModifiedBy>
  <cp:revision>18</cp:revision>
  <dcterms:created xsi:type="dcterms:W3CDTF">2011-08-16T21:19:35Z</dcterms:created>
  <dcterms:modified xsi:type="dcterms:W3CDTF">2012-08-30T04:18:29Z</dcterms:modified>
</cp:coreProperties>
</file>