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8" r:id="rId4"/>
    <p:sldId id="269" r:id="rId5"/>
    <p:sldId id="27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VY_32_INOVACE_1C52Čj3_Vyjmenovaná slova po 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VY_32_INOVACE_1C52Čj3_Vyjmenovaná slova po 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po s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emf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641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Pro 3.ročník </a:t>
            </a:r>
            <a:r>
              <a:rPr lang="cs-CZ" sz="2400" dirty="0" smtClean="0"/>
              <a:t>ZŠ.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Pracovní listy a </a:t>
            </a:r>
            <a:r>
              <a:rPr lang="cs-CZ" sz="2400" dirty="0" smtClean="0"/>
              <a:t>doplňovačky.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využití funkce </a:t>
            </a:r>
            <a:r>
              <a:rPr lang="cs-CZ" sz="2400" dirty="0" smtClean="0"/>
              <a:t>pera.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spojení obrázku se slovem pro lepší zapamatování  a aktivace žáků při procvičování vyjmenovaných slov po </a:t>
            </a:r>
            <a:r>
              <a:rPr lang="cs-CZ" sz="2400" dirty="0" smtClean="0"/>
              <a:t>s.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přiřazování obrázků k vyjmenovaným slovům po </a:t>
            </a:r>
            <a:r>
              <a:rPr lang="cs-CZ" sz="2400" dirty="0" smtClean="0">
                <a:solidFill>
                  <a:srgbClr val="00B050"/>
                </a:solidFill>
              </a:rPr>
              <a:t>s </a:t>
            </a:r>
            <a:r>
              <a:rPr lang="cs-CZ" sz="2400" dirty="0" smtClean="0"/>
              <a:t>a vymýšlení pohybového vyjádření </a:t>
            </a:r>
            <a:r>
              <a:rPr lang="cs-CZ" sz="2400" dirty="0" smtClean="0"/>
              <a:t>slova,</a:t>
            </a:r>
            <a:endParaRPr lang="cs-CZ" sz="2400" dirty="0" smtClean="0"/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/>
              <a:t>přiřazování obrázků k vyjmenovaným slovům po </a:t>
            </a:r>
            <a:r>
              <a:rPr lang="cs-CZ" sz="2400" dirty="0">
                <a:solidFill>
                  <a:srgbClr val="00B050"/>
                </a:solidFill>
              </a:rPr>
              <a:t>s </a:t>
            </a:r>
            <a:r>
              <a:rPr lang="cs-CZ" sz="2400" dirty="0"/>
              <a:t>a vymýšlení pohybového vyjádření </a:t>
            </a:r>
            <a:r>
              <a:rPr lang="cs-CZ" sz="2400" dirty="0" smtClean="0"/>
              <a:t>slova,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snímek – odsunování chybně napsaných slov – objeví se </a:t>
            </a:r>
            <a:r>
              <a:rPr lang="cs-CZ" sz="2400" dirty="0" err="1" smtClean="0"/>
              <a:t>smajlík</a:t>
            </a:r>
            <a:r>
              <a:rPr lang="cs-CZ" sz="2400" dirty="0" smtClean="0"/>
              <a:t>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rgbClr val="00B050"/>
                </a:solidFill>
              </a:rPr>
              <a:t>Přiřaď obrázek k vyjmenovanému </a:t>
            </a:r>
            <a:r>
              <a:rPr lang="cs-CZ" sz="3200" b="1" i="1" dirty="0" smtClean="0">
                <a:solidFill>
                  <a:srgbClr val="00B050"/>
                </a:solidFill>
              </a:rPr>
              <a:t>slovu.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5410944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SYN		2. SYTÝ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SÝR		 4. SYROVÝ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SYCHRAVÝ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6. USYCHAT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896" y="2834638"/>
            <a:ext cx="868965" cy="1347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630" y="4421591"/>
            <a:ext cx="1028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420888"/>
            <a:ext cx="1027955" cy="956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91" y="5589240"/>
            <a:ext cx="1326578" cy="99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377" y="1496901"/>
            <a:ext cx="1315907" cy="121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581937"/>
            <a:ext cx="1171971" cy="114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566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i="1" dirty="0">
                <a:solidFill>
                  <a:srgbClr val="00B050"/>
                </a:solidFill>
              </a:rPr>
              <a:t>Přiřaď obrázek k vyjmenovanému </a:t>
            </a:r>
            <a:r>
              <a:rPr lang="cs-CZ" sz="3200" b="1" i="1" dirty="0" smtClean="0">
                <a:solidFill>
                  <a:srgbClr val="00B050"/>
                </a:solidFill>
              </a:rPr>
              <a:t>slovu.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4546848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SÝKORA		8. SÝČEK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 SYSEL 		10. SYČET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11. SYPAT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316" y="3278466"/>
            <a:ext cx="1176475" cy="141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4894592"/>
            <a:ext cx="1669951" cy="146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258" y="1317787"/>
            <a:ext cx="11049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612" y="4695929"/>
            <a:ext cx="1569343" cy="1126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823" y="1820209"/>
            <a:ext cx="900872" cy="1349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1928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eselý obličej 17"/>
          <p:cNvSpPr/>
          <p:nvPr/>
        </p:nvSpPr>
        <p:spPr>
          <a:xfrm>
            <a:off x="3563888" y="5613705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699903" y="4755239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580112" y="3859815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2328900" y="2996952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2773482" y="2132856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2560438" y="1268639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/>
              <a:t>Odsuň špatné slovo. Jak jsi pracoval?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283152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2400" dirty="0" smtClean="0"/>
              <a:t>spolykají velké množství hmyzu.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Hmyz a myši má 			ve svém jídelníčku.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Ze střechy se 			          sypký sníh.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Když jsme nachlazení, tak 			     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Zelí jíme 			 nebo vařené.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svačinu mám kousek			. </a:t>
            </a:r>
            <a:endParaRPr lang="cs-CZ" sz="2400" dirty="0"/>
          </a:p>
        </p:txBody>
      </p:sp>
      <p:sp>
        <p:nvSpPr>
          <p:cNvPr id="4" name="Veselý obličej 3"/>
          <p:cNvSpPr/>
          <p:nvPr/>
        </p:nvSpPr>
        <p:spPr>
          <a:xfrm>
            <a:off x="6876256" y="428718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63888" y="5539226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síra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0032" y="5539226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sýra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59832" y="4714451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sírové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43058" y="4680760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syrové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79573" y="3788676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sípáme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1231399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Sýkory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0668" y="3785336"/>
            <a:ext cx="1238436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sypáme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08270" y="2971351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sípal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3888" y="2996952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sypal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40244" y="2058377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sýček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08782" y="2058377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sysel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95226" y="1231399"/>
            <a:ext cx="1130424" cy="45720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Sýčci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678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582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154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Přiřaď obrázek k vyjmenovanému slovu.</vt:lpstr>
      <vt:lpstr>Přiřaď obrázek k vyjmenovanému slovu.</vt:lpstr>
      <vt:lpstr>Odsuň špatné slovo. Jak jsi pracoval?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Martin Králík</cp:lastModifiedBy>
  <cp:revision>102</cp:revision>
  <dcterms:created xsi:type="dcterms:W3CDTF">2012-01-14T06:48:53Z</dcterms:created>
  <dcterms:modified xsi:type="dcterms:W3CDTF">2012-03-07T16:54:49Z</dcterms:modified>
</cp:coreProperties>
</file>