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9"/>
  </p:notesMasterIdLst>
  <p:sldIdLst>
    <p:sldId id="256" r:id="rId2"/>
    <p:sldId id="260" r:id="rId3"/>
    <p:sldId id="262" r:id="rId4"/>
    <p:sldId id="263" r:id="rId5"/>
    <p:sldId id="264" r:id="rId6"/>
    <p:sldId id="265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88B5D-4010-4AC4-82BA-EE9B1EE2D0F7}" type="datetimeFigureOut">
              <a:rPr lang="cs-CZ" smtClean="0"/>
              <a:t>28.8.2012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03DAC4-406F-42B5-A436-AD4C5CC66D1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488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03DAC4-406F-42B5-A436-AD4C5CC66D1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3141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VY_32_INOVACE_06_Pilíře demokracie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</a:t>
            </a:r>
            <a:r>
              <a:rPr lang="cs-CZ" sz="280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4. října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31232" y="2132856"/>
            <a:ext cx="8229600" cy="1143000"/>
          </a:xfrm>
        </p:spPr>
        <p:txBody>
          <a:bodyPr/>
          <a:lstStyle/>
          <a:p>
            <a:r>
              <a:rPr lang="cs-CZ" sz="8800" b="1" dirty="0" smtClean="0"/>
              <a:t>PILÍŘE</a:t>
            </a:r>
            <a:endParaRPr lang="cs-CZ" sz="8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62313" y="4725144"/>
            <a:ext cx="656743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  <a:latin typeface="+mj-lt"/>
              </a:rPr>
              <a:t>DEMOKRACIE</a:t>
            </a:r>
            <a:endParaRPr lang="cs-CZ" sz="8800" b="1" dirty="0">
              <a:solidFill>
                <a:srgbClr val="00B050"/>
              </a:solidFill>
              <a:latin typeface="+mj-lt"/>
            </a:endParaRPr>
          </a:p>
        </p:txBody>
      </p:sp>
      <p:pic>
        <p:nvPicPr>
          <p:cNvPr id="1027" name="Picture 3" descr="C:\Users\Lucie\AppData\Local\Microsoft\Windows\Temporary Internet Files\Content.IE5\MD5YQW23\MC9002962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4" y="188640"/>
            <a:ext cx="4233334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99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549" y="425870"/>
            <a:ext cx="83308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 </a:t>
            </a:r>
            <a:r>
              <a:rPr lang="cs-CZ" sz="4400" dirty="0" smtClean="0">
                <a:latin typeface="+mn-lt"/>
              </a:rPr>
              <a:t>Národní suverenita (svrchovanost)</a:t>
            </a:r>
            <a:endParaRPr lang="cs-CZ" sz="4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48" y="1230428"/>
            <a:ext cx="94212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Vláda založená na souhlase ovládaných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549" y="2981170"/>
            <a:ext cx="38226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Vláda menšiny</a:t>
            </a:r>
            <a:endParaRPr lang="cs-CZ" sz="4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48" y="2141693"/>
            <a:ext cx="35111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Vláda většiny</a:t>
            </a:r>
            <a:endParaRPr lang="cs-CZ" sz="4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49" y="3805299"/>
            <a:ext cx="76304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Záruka základních lidských práv</a:t>
            </a:r>
            <a:endParaRPr lang="cs-CZ" sz="4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986" y="4621177"/>
            <a:ext cx="72183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Svobodné a spravedlivé volby</a:t>
            </a:r>
            <a:endParaRPr lang="cs-CZ" sz="44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986" y="5390617"/>
            <a:ext cx="56973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Rovnost před zákonem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82756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8075"/>
            <a:ext cx="52193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Řádný soudní proces</a:t>
            </a:r>
            <a:endParaRPr lang="cs-CZ" sz="4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55924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Ústavní omezení vlády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1580629"/>
            <a:ext cx="770140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Sociální, ekonomický apolitický </a:t>
            </a:r>
          </a:p>
          <a:p>
            <a:r>
              <a:rPr lang="cs-CZ" sz="4400" dirty="0" smtClean="0">
                <a:latin typeface="+mn-lt"/>
              </a:rPr>
              <a:t>  pluralismus</a:t>
            </a:r>
            <a:endParaRPr lang="cs-CZ" sz="4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03" y="2924944"/>
            <a:ext cx="9281708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latin typeface="+mn-lt"/>
              </a:rPr>
              <a:t>- </a:t>
            </a:r>
            <a:r>
              <a:rPr lang="cs-CZ" sz="4400" dirty="0" smtClean="0">
                <a:latin typeface="+mn-lt"/>
              </a:rPr>
              <a:t>Zásady tolerance </a:t>
            </a:r>
            <a:r>
              <a:rPr lang="cs-CZ" sz="2800" dirty="0" smtClean="0">
                <a:latin typeface="+mn-lt"/>
              </a:rPr>
              <a:t>(snášenlivosti)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           pragmatismu </a:t>
            </a:r>
            <a:r>
              <a:rPr lang="cs-CZ" sz="2800" dirty="0" smtClean="0">
                <a:latin typeface="+mn-lt"/>
              </a:rPr>
              <a:t>(užitečnosti) 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           spolupráce a kompromisu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           </a:t>
            </a:r>
            <a:r>
              <a:rPr lang="cs-CZ" sz="2800" dirty="0" smtClean="0">
                <a:latin typeface="+mn-lt"/>
              </a:rPr>
              <a:t>(hledání dohod dosažených vzájemnými ústupky)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            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52070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ucie\AppData\Local\Microsoft\Windows\Temporary Internet Files\Content.IE5\32HDAXOE\MC90043762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404664"/>
            <a:ext cx="3657143" cy="365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2233235"/>
            <a:ext cx="688624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Vysvětlete, co znamená slovo</a:t>
            </a:r>
          </a:p>
          <a:p>
            <a:r>
              <a:rPr lang="cs-CZ" sz="4400" dirty="0">
                <a:latin typeface="+mn-lt"/>
              </a:rPr>
              <a:t>p</a:t>
            </a:r>
            <a:r>
              <a:rPr lang="cs-CZ" sz="4400" dirty="0" smtClean="0">
                <a:latin typeface="+mn-lt"/>
              </a:rPr>
              <a:t>luralismus?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6301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+mn-lt"/>
              </a:rPr>
              <a:t>Pluralismus - </a:t>
            </a:r>
            <a:endParaRPr lang="cs-CZ" b="1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84" y="1412775"/>
            <a:ext cx="799288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400" dirty="0" smtClean="0">
                <a:latin typeface="+mn-lt"/>
              </a:rPr>
              <a:t>- princip </a:t>
            </a:r>
            <a:r>
              <a:rPr lang="cs-CZ" sz="4400" dirty="0">
                <a:latin typeface="+mn-lt"/>
              </a:rPr>
              <a:t>demokratické společnosti založený na existenci a svobodné soutěži více polit. stran a organizací odlišného </a:t>
            </a:r>
            <a:r>
              <a:rPr lang="cs-CZ" sz="4400" dirty="0" smtClean="0">
                <a:latin typeface="+mn-lt"/>
              </a:rPr>
              <a:t>zaměření.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4279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cs-CZ" dirty="0">
                <a:solidFill>
                  <a:prstClr val="black"/>
                </a:solidFill>
              </a:rPr>
              <a:t> – </a:t>
            </a:r>
            <a:r>
              <a:rPr lang="cs-CZ" dirty="0" smtClean="0">
                <a:solidFill>
                  <a:prstClr val="black"/>
                </a:solidFill>
              </a:rPr>
              <a:t>kliparty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PLESKOTOVÁ,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 1. vyd. Praha: Septima, 1996. ISBN </a:t>
            </a:r>
            <a:r>
              <a:rPr lang="cs-CZ" dirty="0" smtClean="0">
                <a:solidFill>
                  <a:prstClr val="black"/>
                </a:solidFill>
              </a:rPr>
              <a:t>80-85801-71-X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http://slovnik-cizich-slov.abz.cz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165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Střední odborné učiliště a Základní škola AUTOR: Bc. Lucie Chojnová NÁZEV: VY_32_INOVACE_06_Pilíře demokracie TÉMA SADY: Občanská výchova DATUM: 4. října 2011 ČÍSLO PROJEKTU: CZ.1.07/1.4.00/21.0477</vt:lpstr>
      <vt:lpstr>PILÍŘE</vt:lpstr>
      <vt:lpstr>Prezentace aplikace PowerPoint</vt:lpstr>
      <vt:lpstr>Prezentace aplikace PowerPoint</vt:lpstr>
      <vt:lpstr>Prezentace aplikace PowerPoint</vt:lpstr>
      <vt:lpstr>Pluralismus -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77</cp:revision>
  <dcterms:created xsi:type="dcterms:W3CDTF">2012-04-21T07:06:25Z</dcterms:created>
  <dcterms:modified xsi:type="dcterms:W3CDTF">2012-08-28T08:53:08Z</dcterms:modified>
</cp:coreProperties>
</file>