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D724"/>
    <a:srgbClr val="005426"/>
    <a:srgbClr val="830B75"/>
    <a:srgbClr val="0C3182"/>
    <a:srgbClr val="00582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09AFF7-0F29-4BFE-A656-71CC1CF14D6A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0D2DC44E-8FB4-400B-BFDB-5DC8DE67B844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Jihoafrická republika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53F6115B-2A77-4276-99CA-6DA4537C7FC4}" type="parTrans" cxnId="{E4C8105C-8566-42A4-86B7-2A4F2569F4CF}">
      <dgm:prSet/>
      <dgm:spPr/>
      <dgm:t>
        <a:bodyPr/>
        <a:lstStyle/>
        <a:p>
          <a:endParaRPr lang="cs-CZ"/>
        </a:p>
      </dgm:t>
    </dgm:pt>
    <dgm:pt modelId="{B30BE64D-318C-434D-8305-387B5D1C3FF3}" type="sibTrans" cxnId="{E4C8105C-8566-42A4-86B7-2A4F2569F4CF}">
      <dgm:prSet/>
      <dgm:spPr/>
      <dgm:t>
        <a:bodyPr/>
        <a:lstStyle/>
        <a:p>
          <a:endParaRPr lang="cs-CZ"/>
        </a:p>
      </dgm:t>
    </dgm:pt>
    <dgm:pt modelId="{BED669E3-3EE6-4D1D-AD09-D219CCC35161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Angola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271B65D5-96D8-4146-9D70-DBA46F2A94B6}" type="parTrans" cxnId="{918CB191-C65E-4556-9991-C48C6CE7C929}">
      <dgm:prSet/>
      <dgm:spPr/>
      <dgm:t>
        <a:bodyPr/>
        <a:lstStyle/>
        <a:p>
          <a:endParaRPr lang="cs-CZ"/>
        </a:p>
      </dgm:t>
    </dgm:pt>
    <dgm:pt modelId="{3CCE597C-B67D-49B0-A004-633A0783EBBC}" type="sibTrans" cxnId="{918CB191-C65E-4556-9991-C48C6CE7C929}">
      <dgm:prSet/>
      <dgm:spPr/>
      <dgm:t>
        <a:bodyPr/>
        <a:lstStyle/>
        <a:p>
          <a:endParaRPr lang="cs-CZ"/>
        </a:p>
      </dgm:t>
    </dgm:pt>
    <dgm:pt modelId="{59E5F5BC-7672-4063-BA8F-94F9A95D6886}" type="pres">
      <dgm:prSet presAssocID="{6609AFF7-0F29-4BFE-A656-71CC1CF14D6A}" presName="linearFlow" presStyleCnt="0">
        <dgm:presLayoutVars>
          <dgm:dir/>
          <dgm:resizeHandles val="exact"/>
        </dgm:presLayoutVars>
      </dgm:prSet>
      <dgm:spPr/>
    </dgm:pt>
    <dgm:pt modelId="{35737EE8-C5C7-44C0-A00E-7E226186A38A}" type="pres">
      <dgm:prSet presAssocID="{0D2DC44E-8FB4-400B-BFDB-5DC8DE67B844}" presName="composite" presStyleCnt="0"/>
      <dgm:spPr/>
    </dgm:pt>
    <dgm:pt modelId="{7CA5AE99-675D-44A6-9131-6AAA3EAF2FB5}" type="pres">
      <dgm:prSet presAssocID="{0D2DC44E-8FB4-400B-BFDB-5DC8DE67B844}" presName="imgShp" presStyleLbl="fgImgPlace1" presStyleIdx="0" presStyleCnt="2" custScaleX="296626" custScaleY="207586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5A8472EE-813A-4446-8E27-8C27591AC5B5}" type="pres">
      <dgm:prSet presAssocID="{0D2DC44E-8FB4-400B-BFDB-5DC8DE67B844}" presName="tx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C0AB1D-066E-4C81-8692-16F863CFA104}" type="pres">
      <dgm:prSet presAssocID="{B30BE64D-318C-434D-8305-387B5D1C3FF3}" presName="spacing" presStyleCnt="0"/>
      <dgm:spPr/>
    </dgm:pt>
    <dgm:pt modelId="{4694AEED-7671-42A5-93C3-107B6D186E01}" type="pres">
      <dgm:prSet presAssocID="{BED669E3-3EE6-4D1D-AD09-D219CCC35161}" presName="composite" presStyleCnt="0"/>
      <dgm:spPr/>
    </dgm:pt>
    <dgm:pt modelId="{04D0C79F-B237-4651-98E1-CDC6DE94EF58}" type="pres">
      <dgm:prSet presAssocID="{BED669E3-3EE6-4D1D-AD09-D219CCC35161}" presName="imgShp" presStyleLbl="fgImgPlace1" presStyleIdx="1" presStyleCnt="2" custScaleX="298893" custScaleY="196281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4FFC3F1-8A16-4C94-829C-195A4D5E6D4A}" type="pres">
      <dgm:prSet presAssocID="{BED669E3-3EE6-4D1D-AD09-D219CCC35161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C8105C-8566-42A4-86B7-2A4F2569F4CF}" srcId="{6609AFF7-0F29-4BFE-A656-71CC1CF14D6A}" destId="{0D2DC44E-8FB4-400B-BFDB-5DC8DE67B844}" srcOrd="0" destOrd="0" parTransId="{53F6115B-2A77-4276-99CA-6DA4537C7FC4}" sibTransId="{B30BE64D-318C-434D-8305-387B5D1C3FF3}"/>
    <dgm:cxn modelId="{918CB191-C65E-4556-9991-C48C6CE7C929}" srcId="{6609AFF7-0F29-4BFE-A656-71CC1CF14D6A}" destId="{BED669E3-3EE6-4D1D-AD09-D219CCC35161}" srcOrd="1" destOrd="0" parTransId="{271B65D5-96D8-4146-9D70-DBA46F2A94B6}" sibTransId="{3CCE597C-B67D-49B0-A004-633A0783EBBC}"/>
    <dgm:cxn modelId="{7AD5EB7D-A4B5-48C8-A657-A23EDCACFBF3}" type="presOf" srcId="{0D2DC44E-8FB4-400B-BFDB-5DC8DE67B844}" destId="{5A8472EE-813A-4446-8E27-8C27591AC5B5}" srcOrd="0" destOrd="0" presId="urn:microsoft.com/office/officeart/2005/8/layout/vList3"/>
    <dgm:cxn modelId="{EB47154C-5F6A-493E-920A-41C436DEB3CF}" type="presOf" srcId="{BED669E3-3EE6-4D1D-AD09-D219CCC35161}" destId="{84FFC3F1-8A16-4C94-829C-195A4D5E6D4A}" srcOrd="0" destOrd="0" presId="urn:microsoft.com/office/officeart/2005/8/layout/vList3"/>
    <dgm:cxn modelId="{D30274EB-A353-40A9-95C3-BA4D41FCE41A}" type="presOf" srcId="{6609AFF7-0F29-4BFE-A656-71CC1CF14D6A}" destId="{59E5F5BC-7672-4063-BA8F-94F9A95D6886}" srcOrd="0" destOrd="0" presId="urn:microsoft.com/office/officeart/2005/8/layout/vList3"/>
    <dgm:cxn modelId="{D7A1BB38-9C63-4FFE-A12D-F40DBF8F92BF}" type="presParOf" srcId="{59E5F5BC-7672-4063-BA8F-94F9A95D6886}" destId="{35737EE8-C5C7-44C0-A00E-7E226186A38A}" srcOrd="0" destOrd="0" presId="urn:microsoft.com/office/officeart/2005/8/layout/vList3"/>
    <dgm:cxn modelId="{957F51F3-4F75-49A3-BA68-42E53479A481}" type="presParOf" srcId="{35737EE8-C5C7-44C0-A00E-7E226186A38A}" destId="{7CA5AE99-675D-44A6-9131-6AAA3EAF2FB5}" srcOrd="0" destOrd="0" presId="urn:microsoft.com/office/officeart/2005/8/layout/vList3"/>
    <dgm:cxn modelId="{5692A3DB-235A-4871-90C8-69E01A66FD36}" type="presParOf" srcId="{35737EE8-C5C7-44C0-A00E-7E226186A38A}" destId="{5A8472EE-813A-4446-8E27-8C27591AC5B5}" srcOrd="1" destOrd="0" presId="urn:microsoft.com/office/officeart/2005/8/layout/vList3"/>
    <dgm:cxn modelId="{E30A3A87-33C0-4EA2-AAF6-FD75D6E3BF78}" type="presParOf" srcId="{59E5F5BC-7672-4063-BA8F-94F9A95D6886}" destId="{05C0AB1D-066E-4C81-8692-16F863CFA104}" srcOrd="1" destOrd="0" presId="urn:microsoft.com/office/officeart/2005/8/layout/vList3"/>
    <dgm:cxn modelId="{9E831F4C-472E-4251-94BE-19A96D6F65B8}" type="presParOf" srcId="{59E5F5BC-7672-4063-BA8F-94F9A95D6886}" destId="{4694AEED-7671-42A5-93C3-107B6D186E01}" srcOrd="2" destOrd="0" presId="urn:microsoft.com/office/officeart/2005/8/layout/vList3"/>
    <dgm:cxn modelId="{BBB0BD39-1CE4-4EF1-91F2-4CFCBC59E6E8}" type="presParOf" srcId="{4694AEED-7671-42A5-93C3-107B6D186E01}" destId="{04D0C79F-B237-4651-98E1-CDC6DE94EF58}" srcOrd="0" destOrd="0" presId="urn:microsoft.com/office/officeart/2005/8/layout/vList3"/>
    <dgm:cxn modelId="{0558A787-AF20-413C-A967-7A07E8D3556F}" type="presParOf" srcId="{4694AEED-7671-42A5-93C3-107B6D186E01}" destId="{84FFC3F1-8A16-4C94-829C-195A4D5E6D4A}" srcOrd="1" destOrd="0" presId="urn:microsoft.com/office/officeart/2005/8/layout/vLis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DE5D51-31C5-4696-A994-E1AA740804A6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93B3387-1BC7-450E-BC5B-0454561EB14C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Namibie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C22A27BF-E201-4268-B7F4-34E24BFEA40B}" type="parTrans" cxnId="{84936339-EA34-4B5B-BD02-BFAF9093C8A2}">
      <dgm:prSet/>
      <dgm:spPr/>
      <dgm:t>
        <a:bodyPr/>
        <a:lstStyle/>
        <a:p>
          <a:endParaRPr lang="cs-CZ"/>
        </a:p>
      </dgm:t>
    </dgm:pt>
    <dgm:pt modelId="{60CBE81D-BF1A-48B2-B609-6B8AA20E9957}" type="sibTrans" cxnId="{84936339-EA34-4B5B-BD02-BFAF9093C8A2}">
      <dgm:prSet/>
      <dgm:spPr/>
      <dgm:t>
        <a:bodyPr/>
        <a:lstStyle/>
        <a:p>
          <a:endParaRPr lang="cs-CZ"/>
        </a:p>
      </dgm:t>
    </dgm:pt>
    <dgm:pt modelId="{7D6B496B-EC55-4262-8E7F-9C92B003D64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Zambie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46BA4EB5-9F69-4984-BA89-C48AB5A58D21}" type="parTrans" cxnId="{B3917675-414D-42A1-AA08-BEFE3ADB1ACE}">
      <dgm:prSet/>
      <dgm:spPr/>
      <dgm:t>
        <a:bodyPr/>
        <a:lstStyle/>
        <a:p>
          <a:endParaRPr lang="cs-CZ"/>
        </a:p>
      </dgm:t>
    </dgm:pt>
    <dgm:pt modelId="{75427D6E-CF81-4451-B291-A8DA1DC4AAE8}" type="sibTrans" cxnId="{B3917675-414D-42A1-AA08-BEFE3ADB1ACE}">
      <dgm:prSet/>
      <dgm:spPr/>
      <dgm:t>
        <a:bodyPr/>
        <a:lstStyle/>
        <a:p>
          <a:endParaRPr lang="cs-CZ"/>
        </a:p>
      </dgm:t>
    </dgm:pt>
    <dgm:pt modelId="{03C69CFB-D227-4EC8-86EF-9FC78F74894F}" type="pres">
      <dgm:prSet presAssocID="{E9DE5D51-31C5-4696-A994-E1AA740804A6}" presName="linearFlow" presStyleCnt="0">
        <dgm:presLayoutVars>
          <dgm:dir/>
          <dgm:resizeHandles val="exact"/>
        </dgm:presLayoutVars>
      </dgm:prSet>
      <dgm:spPr/>
    </dgm:pt>
    <dgm:pt modelId="{5049FFE0-B2B6-46C1-B958-2C4A154809FE}" type="pres">
      <dgm:prSet presAssocID="{F93B3387-1BC7-450E-BC5B-0454561EB14C}" presName="composite" presStyleCnt="0"/>
      <dgm:spPr/>
    </dgm:pt>
    <dgm:pt modelId="{F4CF3451-106E-4F12-A4FE-229A56128513}" type="pres">
      <dgm:prSet presAssocID="{F93B3387-1BC7-450E-BC5B-0454561EB14C}" presName="imgShp" presStyleLbl="fgImgPlace1" presStyleIdx="0" presStyleCnt="2" custScaleX="199251" custScaleY="142184" custLinFactNeighborX="-1008" custLinFactNeighborY="3375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8905637-5D61-44B1-BAC7-9C9D1A12A9C1}" type="pres">
      <dgm:prSet presAssocID="{F93B3387-1BC7-450E-BC5B-0454561EB14C}" presName="txShp" presStyleLbl="node1" presStyleIdx="0" presStyleCnt="2" custScaleX="130103" custScaleY="84755" custLinFactNeighborX="-5744" custLinFactNeighborY="85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7710A5-5A2E-434E-90B1-F2990B15CA97}" type="pres">
      <dgm:prSet presAssocID="{60CBE81D-BF1A-48B2-B609-6B8AA20E9957}" presName="spacing" presStyleCnt="0"/>
      <dgm:spPr/>
    </dgm:pt>
    <dgm:pt modelId="{0F6B538D-50B6-4528-8C68-B4D030E80DC5}" type="pres">
      <dgm:prSet presAssocID="{7D6B496B-EC55-4262-8E7F-9C92B003D643}" presName="composite" presStyleCnt="0"/>
      <dgm:spPr/>
    </dgm:pt>
    <dgm:pt modelId="{82A4DFFF-FBD2-485E-A199-D69259EDE488}" type="pres">
      <dgm:prSet presAssocID="{7D6B496B-EC55-4262-8E7F-9C92B003D643}" presName="imgShp" presStyleLbl="fgImgPlace1" presStyleIdx="1" presStyleCnt="2" custScaleX="190328" custScaleY="126533" custLinFactNeighborX="-14820" custLinFactNeighborY="-9621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2E7DF53-6208-45A0-8CFF-36C640D65076}" type="pres">
      <dgm:prSet presAssocID="{7D6B496B-EC55-4262-8E7F-9C92B003D643}" presName="txShp" presStyleLbl="node1" presStyleIdx="1" presStyleCnt="2" custScaleY="838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7F956B-68F0-46F6-A00A-5151A24B1D3C}" type="presOf" srcId="{7D6B496B-EC55-4262-8E7F-9C92B003D643}" destId="{F2E7DF53-6208-45A0-8CFF-36C640D65076}" srcOrd="0" destOrd="0" presId="urn:microsoft.com/office/officeart/2005/8/layout/vList3"/>
    <dgm:cxn modelId="{B3917675-414D-42A1-AA08-BEFE3ADB1ACE}" srcId="{E9DE5D51-31C5-4696-A994-E1AA740804A6}" destId="{7D6B496B-EC55-4262-8E7F-9C92B003D643}" srcOrd="1" destOrd="0" parTransId="{46BA4EB5-9F69-4984-BA89-C48AB5A58D21}" sibTransId="{75427D6E-CF81-4451-B291-A8DA1DC4AAE8}"/>
    <dgm:cxn modelId="{A934403A-3B3D-4D0C-A6F8-07151B06C46F}" type="presOf" srcId="{F93B3387-1BC7-450E-BC5B-0454561EB14C}" destId="{08905637-5D61-44B1-BAC7-9C9D1A12A9C1}" srcOrd="0" destOrd="0" presId="urn:microsoft.com/office/officeart/2005/8/layout/vList3"/>
    <dgm:cxn modelId="{70D84AA1-0DA3-461A-8D91-3DF2C3037453}" type="presOf" srcId="{E9DE5D51-31C5-4696-A994-E1AA740804A6}" destId="{03C69CFB-D227-4EC8-86EF-9FC78F74894F}" srcOrd="0" destOrd="0" presId="urn:microsoft.com/office/officeart/2005/8/layout/vList3"/>
    <dgm:cxn modelId="{84936339-EA34-4B5B-BD02-BFAF9093C8A2}" srcId="{E9DE5D51-31C5-4696-A994-E1AA740804A6}" destId="{F93B3387-1BC7-450E-BC5B-0454561EB14C}" srcOrd="0" destOrd="0" parTransId="{C22A27BF-E201-4268-B7F4-34E24BFEA40B}" sibTransId="{60CBE81D-BF1A-48B2-B609-6B8AA20E9957}"/>
    <dgm:cxn modelId="{AB1CC4D0-52A8-4AC5-802D-B7F068C62F6B}" type="presParOf" srcId="{03C69CFB-D227-4EC8-86EF-9FC78F74894F}" destId="{5049FFE0-B2B6-46C1-B958-2C4A154809FE}" srcOrd="0" destOrd="0" presId="urn:microsoft.com/office/officeart/2005/8/layout/vList3"/>
    <dgm:cxn modelId="{33B39A37-2224-45D1-8F49-8A6F8811F7B4}" type="presParOf" srcId="{5049FFE0-B2B6-46C1-B958-2C4A154809FE}" destId="{F4CF3451-106E-4F12-A4FE-229A56128513}" srcOrd="0" destOrd="0" presId="urn:microsoft.com/office/officeart/2005/8/layout/vList3"/>
    <dgm:cxn modelId="{73C28C3F-F48C-45C9-BDB8-83E3935B5105}" type="presParOf" srcId="{5049FFE0-B2B6-46C1-B958-2C4A154809FE}" destId="{08905637-5D61-44B1-BAC7-9C9D1A12A9C1}" srcOrd="1" destOrd="0" presId="urn:microsoft.com/office/officeart/2005/8/layout/vList3"/>
    <dgm:cxn modelId="{9282A580-F76F-46B9-9EBA-0AFD060B197E}" type="presParOf" srcId="{03C69CFB-D227-4EC8-86EF-9FC78F74894F}" destId="{117710A5-5A2E-434E-90B1-F2990B15CA97}" srcOrd="1" destOrd="0" presId="urn:microsoft.com/office/officeart/2005/8/layout/vList3"/>
    <dgm:cxn modelId="{CE75817B-E33C-4108-BABE-F1FD8363695E}" type="presParOf" srcId="{03C69CFB-D227-4EC8-86EF-9FC78F74894F}" destId="{0F6B538D-50B6-4528-8C68-B4D030E80DC5}" srcOrd="2" destOrd="0" presId="urn:microsoft.com/office/officeart/2005/8/layout/vList3"/>
    <dgm:cxn modelId="{2D46A70A-48CD-46E4-85B2-39AD362D9F13}" type="presParOf" srcId="{0F6B538D-50B6-4528-8C68-B4D030E80DC5}" destId="{82A4DFFF-FBD2-485E-A199-D69259EDE488}" srcOrd="0" destOrd="0" presId="urn:microsoft.com/office/officeart/2005/8/layout/vList3"/>
    <dgm:cxn modelId="{32F7D048-545D-4ABB-8BCF-725A6BE8EA34}" type="presParOf" srcId="{0F6B538D-50B6-4528-8C68-B4D030E80DC5}" destId="{F2E7DF53-6208-45A0-8CFF-36C640D65076}" srcOrd="1" destOrd="0" presId="urn:microsoft.com/office/officeart/2005/8/layout/vList3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98746B-2B7B-488B-8E97-3807DF94467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2EB2E3C7-927F-4B4A-A6C8-B0DDC159B0BA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Zimbabwe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C7806162-6E60-4AE1-BD7D-2BBECA1511F7}" type="parTrans" cxnId="{061370BF-EB9E-488D-B41F-D39DE9CD92E2}">
      <dgm:prSet/>
      <dgm:spPr/>
      <dgm:t>
        <a:bodyPr/>
        <a:lstStyle/>
        <a:p>
          <a:endParaRPr lang="cs-CZ"/>
        </a:p>
      </dgm:t>
    </dgm:pt>
    <dgm:pt modelId="{C5FA7BE1-4C23-46C5-8ABF-848A6B5DB657}" type="sibTrans" cxnId="{061370BF-EB9E-488D-B41F-D39DE9CD92E2}">
      <dgm:prSet/>
      <dgm:spPr/>
      <dgm:t>
        <a:bodyPr/>
        <a:lstStyle/>
        <a:p>
          <a:endParaRPr lang="cs-CZ"/>
        </a:p>
      </dgm:t>
    </dgm:pt>
    <dgm:pt modelId="{2182B620-1223-4B4F-9FD3-504D171AF9E6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Botswana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C26AD227-581B-49CE-9F1B-CC767FD31823}" type="parTrans" cxnId="{99ABB58C-ED49-41C6-8497-8BFCB934D0B6}">
      <dgm:prSet/>
      <dgm:spPr/>
      <dgm:t>
        <a:bodyPr/>
        <a:lstStyle/>
        <a:p>
          <a:endParaRPr lang="cs-CZ"/>
        </a:p>
      </dgm:t>
    </dgm:pt>
    <dgm:pt modelId="{1BF78D74-3DA4-4289-B460-01ADD1181494}" type="sibTrans" cxnId="{99ABB58C-ED49-41C6-8497-8BFCB934D0B6}">
      <dgm:prSet/>
      <dgm:spPr/>
      <dgm:t>
        <a:bodyPr/>
        <a:lstStyle/>
        <a:p>
          <a:endParaRPr lang="cs-CZ"/>
        </a:p>
      </dgm:t>
    </dgm:pt>
    <dgm:pt modelId="{CE43DCC5-8FE0-4B13-8F13-A58B816D7350}" type="pres">
      <dgm:prSet presAssocID="{B198746B-2B7B-488B-8E97-3807DF94467E}" presName="linearFlow" presStyleCnt="0">
        <dgm:presLayoutVars>
          <dgm:dir/>
          <dgm:resizeHandles val="exact"/>
        </dgm:presLayoutVars>
      </dgm:prSet>
      <dgm:spPr/>
    </dgm:pt>
    <dgm:pt modelId="{F818416D-AEB5-4721-8313-9CDF4C780F8D}" type="pres">
      <dgm:prSet presAssocID="{2EB2E3C7-927F-4B4A-A6C8-B0DDC159B0BA}" presName="composite" presStyleCnt="0"/>
      <dgm:spPr/>
    </dgm:pt>
    <dgm:pt modelId="{16000608-06DC-44BE-AF9C-8D0A9FDDF5A7}" type="pres">
      <dgm:prSet presAssocID="{2EB2E3C7-927F-4B4A-A6C8-B0DDC159B0BA}" presName="imgShp" presStyleLbl="fgImgPlace1" presStyleIdx="0" presStyleCnt="2" custScaleX="241614" custScaleY="178517" custLinFactNeighborX="-33027" custLinFactNeighborY="-69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0E443BC-83C9-4519-B26F-4D7BD79358FA}" type="pres">
      <dgm:prSet presAssocID="{2EB2E3C7-927F-4B4A-A6C8-B0DDC159B0BA}" presName="tx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8D3809-EC95-4319-A5A6-75CE06E135BB}" type="pres">
      <dgm:prSet presAssocID="{C5FA7BE1-4C23-46C5-8ABF-848A6B5DB657}" presName="spacing" presStyleCnt="0"/>
      <dgm:spPr/>
    </dgm:pt>
    <dgm:pt modelId="{90CBC335-2ECC-4388-8885-3125E970DB59}" type="pres">
      <dgm:prSet presAssocID="{2182B620-1223-4B4F-9FD3-504D171AF9E6}" presName="composite" presStyleCnt="0"/>
      <dgm:spPr/>
    </dgm:pt>
    <dgm:pt modelId="{33BC1CC4-8D9D-4D1E-B39E-EDE27D4A3807}" type="pres">
      <dgm:prSet presAssocID="{2182B620-1223-4B4F-9FD3-504D171AF9E6}" presName="imgShp" presStyleLbl="fgImgPlace1" presStyleIdx="1" presStyleCnt="2" custScaleX="243029" custScaleY="174069" custLinFactNeighborX="-26968" custLinFactNeighborY="-12977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8EF5DFD-E091-403C-9767-BA3C3787E1E1}" type="pres">
      <dgm:prSet presAssocID="{2182B620-1223-4B4F-9FD3-504D171AF9E6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267251-DE46-4604-A6CC-747768432A75}" type="presOf" srcId="{2182B620-1223-4B4F-9FD3-504D171AF9E6}" destId="{38EF5DFD-E091-403C-9767-BA3C3787E1E1}" srcOrd="0" destOrd="0" presId="urn:microsoft.com/office/officeart/2005/8/layout/vList3"/>
    <dgm:cxn modelId="{01D12E1B-8EE1-4B24-9836-E97C9EF6D8C5}" type="presOf" srcId="{2EB2E3C7-927F-4B4A-A6C8-B0DDC159B0BA}" destId="{D0E443BC-83C9-4519-B26F-4D7BD79358FA}" srcOrd="0" destOrd="0" presId="urn:microsoft.com/office/officeart/2005/8/layout/vList3"/>
    <dgm:cxn modelId="{99ABB58C-ED49-41C6-8497-8BFCB934D0B6}" srcId="{B198746B-2B7B-488B-8E97-3807DF94467E}" destId="{2182B620-1223-4B4F-9FD3-504D171AF9E6}" srcOrd="1" destOrd="0" parTransId="{C26AD227-581B-49CE-9F1B-CC767FD31823}" sibTransId="{1BF78D74-3DA4-4289-B460-01ADD1181494}"/>
    <dgm:cxn modelId="{061370BF-EB9E-488D-B41F-D39DE9CD92E2}" srcId="{B198746B-2B7B-488B-8E97-3807DF94467E}" destId="{2EB2E3C7-927F-4B4A-A6C8-B0DDC159B0BA}" srcOrd="0" destOrd="0" parTransId="{C7806162-6E60-4AE1-BD7D-2BBECA1511F7}" sibTransId="{C5FA7BE1-4C23-46C5-8ABF-848A6B5DB657}"/>
    <dgm:cxn modelId="{4CC3CBC5-8F65-428E-BDE7-840A946A776E}" type="presOf" srcId="{B198746B-2B7B-488B-8E97-3807DF94467E}" destId="{CE43DCC5-8FE0-4B13-8F13-A58B816D7350}" srcOrd="0" destOrd="0" presId="urn:microsoft.com/office/officeart/2005/8/layout/vList3"/>
    <dgm:cxn modelId="{9D9B524C-1F3F-4725-ACD3-BC57DA5AEE48}" type="presParOf" srcId="{CE43DCC5-8FE0-4B13-8F13-A58B816D7350}" destId="{F818416D-AEB5-4721-8313-9CDF4C780F8D}" srcOrd="0" destOrd="0" presId="urn:microsoft.com/office/officeart/2005/8/layout/vList3"/>
    <dgm:cxn modelId="{78634DD8-C308-45E1-9AD1-FA618C0DFE44}" type="presParOf" srcId="{F818416D-AEB5-4721-8313-9CDF4C780F8D}" destId="{16000608-06DC-44BE-AF9C-8D0A9FDDF5A7}" srcOrd="0" destOrd="0" presId="urn:microsoft.com/office/officeart/2005/8/layout/vList3"/>
    <dgm:cxn modelId="{DA1945D2-40EC-4249-A9C5-9942F2368DF1}" type="presParOf" srcId="{F818416D-AEB5-4721-8313-9CDF4C780F8D}" destId="{D0E443BC-83C9-4519-B26F-4D7BD79358FA}" srcOrd="1" destOrd="0" presId="urn:microsoft.com/office/officeart/2005/8/layout/vList3"/>
    <dgm:cxn modelId="{44238E94-CF07-4ABC-8301-879872443857}" type="presParOf" srcId="{CE43DCC5-8FE0-4B13-8F13-A58B816D7350}" destId="{1A8D3809-EC95-4319-A5A6-75CE06E135BB}" srcOrd="1" destOrd="0" presId="urn:microsoft.com/office/officeart/2005/8/layout/vList3"/>
    <dgm:cxn modelId="{6B11903F-F4FC-41F8-9E60-DA4B67B8B063}" type="presParOf" srcId="{CE43DCC5-8FE0-4B13-8F13-A58B816D7350}" destId="{90CBC335-2ECC-4388-8885-3125E970DB59}" srcOrd="2" destOrd="0" presId="urn:microsoft.com/office/officeart/2005/8/layout/vList3"/>
    <dgm:cxn modelId="{3C8F7151-38B2-480A-8833-9DECB5D12349}" type="presParOf" srcId="{90CBC335-2ECC-4388-8885-3125E970DB59}" destId="{33BC1CC4-8D9D-4D1E-B39E-EDE27D4A3807}" srcOrd="0" destOrd="0" presId="urn:microsoft.com/office/officeart/2005/8/layout/vList3"/>
    <dgm:cxn modelId="{01F8E686-A228-489B-BCDE-F12DC030A6D3}" type="presParOf" srcId="{90CBC335-2ECC-4388-8885-3125E970DB59}" destId="{38EF5DFD-E091-403C-9767-BA3C3787E1E1}" srcOrd="1" destOrd="0" presId="urn:microsoft.com/office/officeart/2005/8/layout/vList3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4FD240-0C16-48B3-BF47-F6831688CA2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0107CEC8-8B4F-4805-90CF-E290EFC3131C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Mosambik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B076EAF8-71FA-4417-8D21-055775D01C35}" type="parTrans" cxnId="{56FCAC6A-89CE-4B15-B6B4-803DFF6C3C6E}">
      <dgm:prSet/>
      <dgm:spPr/>
      <dgm:t>
        <a:bodyPr/>
        <a:lstStyle/>
        <a:p>
          <a:endParaRPr lang="cs-CZ"/>
        </a:p>
      </dgm:t>
    </dgm:pt>
    <dgm:pt modelId="{E9C20E15-9AEF-40D8-8168-F80CDBB3B8C2}" type="sibTrans" cxnId="{56FCAC6A-89CE-4B15-B6B4-803DFF6C3C6E}">
      <dgm:prSet/>
      <dgm:spPr/>
      <dgm:t>
        <a:bodyPr/>
        <a:lstStyle/>
        <a:p>
          <a:endParaRPr lang="cs-CZ"/>
        </a:p>
      </dgm:t>
    </dgm:pt>
    <dgm:pt modelId="{16FF1843-8B81-4FD3-98ED-6CABE909B033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algn="r"/>
          <a:r>
            <a: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Madagaskar</a:t>
          </a:r>
          <a:endParaRPr lang="cs-CZ" sz="54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68CA22CD-DEC6-46A9-BEB1-91F49DACCC39}" type="parTrans" cxnId="{271489DC-A79B-47FE-8B21-5ADA97D5974F}">
      <dgm:prSet/>
      <dgm:spPr/>
      <dgm:t>
        <a:bodyPr/>
        <a:lstStyle/>
        <a:p>
          <a:endParaRPr lang="cs-CZ"/>
        </a:p>
      </dgm:t>
    </dgm:pt>
    <dgm:pt modelId="{2EEBCD95-D9DA-42FE-84F8-3B0E48DEB13C}" type="sibTrans" cxnId="{271489DC-A79B-47FE-8B21-5ADA97D5974F}">
      <dgm:prSet/>
      <dgm:spPr/>
      <dgm:t>
        <a:bodyPr/>
        <a:lstStyle/>
        <a:p>
          <a:endParaRPr lang="cs-CZ"/>
        </a:p>
      </dgm:t>
    </dgm:pt>
    <dgm:pt modelId="{B73C3872-61CB-43AE-8377-F700D92A6EF5}" type="pres">
      <dgm:prSet presAssocID="{A14FD240-0C16-48B3-BF47-F6831688CA21}" presName="linearFlow" presStyleCnt="0">
        <dgm:presLayoutVars>
          <dgm:dir/>
          <dgm:resizeHandles val="exact"/>
        </dgm:presLayoutVars>
      </dgm:prSet>
      <dgm:spPr/>
    </dgm:pt>
    <dgm:pt modelId="{8899E099-9AA7-41D4-83A4-9A07C9235B79}" type="pres">
      <dgm:prSet presAssocID="{0107CEC8-8B4F-4805-90CF-E290EFC3131C}" presName="composite" presStyleCnt="0"/>
      <dgm:spPr/>
    </dgm:pt>
    <dgm:pt modelId="{737EBF16-77E9-4A99-91F5-B63FD8731CC2}" type="pres">
      <dgm:prSet presAssocID="{0107CEC8-8B4F-4805-90CF-E290EFC3131C}" presName="imgShp" presStyleLbl="fgImgPlace1" presStyleIdx="0" presStyleCnt="2" custScaleX="163759" custScaleY="132544" custLinFactNeighborX="-15762" custLinFactNeighborY="6650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804EB5E2-F054-4A65-BEDE-541C20247AD9}" type="pres">
      <dgm:prSet presAssocID="{0107CEC8-8B4F-4805-90CF-E290EFC3131C}" presName="txShp" presStyleLbl="node1" presStyleIdx="0" presStyleCnt="2" custScaleX="105334" custScaleY="697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EDEE04-AC3A-41CD-A316-6FD05EBCE5B8}" type="pres">
      <dgm:prSet presAssocID="{E9C20E15-9AEF-40D8-8168-F80CDBB3B8C2}" presName="spacing" presStyleCnt="0"/>
      <dgm:spPr/>
    </dgm:pt>
    <dgm:pt modelId="{4FC58D6D-4EC6-46EB-93F3-CB6D3F946A13}" type="pres">
      <dgm:prSet presAssocID="{16FF1843-8B81-4FD3-98ED-6CABE909B033}" presName="composite" presStyleCnt="0"/>
      <dgm:spPr/>
    </dgm:pt>
    <dgm:pt modelId="{E9588AC2-2265-4983-9884-D3F3C11FB18C}" type="pres">
      <dgm:prSet presAssocID="{16FF1843-8B81-4FD3-98ED-6CABE909B033}" presName="imgShp" presStyleLbl="fgImgPlace1" presStyleIdx="1" presStyleCnt="2" custScaleX="155943" custScaleY="121150" custLinFactNeighborX="-18792" custLinFactNeighborY="-9980"/>
      <dgm:spPr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171355C7-3458-4D97-BC5D-AB6689BDA41A}" type="pres">
      <dgm:prSet presAssocID="{16FF1843-8B81-4FD3-98ED-6CABE909B033}" presName="txShp" presStyleLbl="node1" presStyleIdx="1" presStyleCnt="2" custScaleX="106448" custScaleY="645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1489DC-A79B-47FE-8B21-5ADA97D5974F}" srcId="{A14FD240-0C16-48B3-BF47-F6831688CA21}" destId="{16FF1843-8B81-4FD3-98ED-6CABE909B033}" srcOrd="1" destOrd="0" parTransId="{68CA22CD-DEC6-46A9-BEB1-91F49DACCC39}" sibTransId="{2EEBCD95-D9DA-42FE-84F8-3B0E48DEB13C}"/>
    <dgm:cxn modelId="{56FCAC6A-89CE-4B15-B6B4-803DFF6C3C6E}" srcId="{A14FD240-0C16-48B3-BF47-F6831688CA21}" destId="{0107CEC8-8B4F-4805-90CF-E290EFC3131C}" srcOrd="0" destOrd="0" parTransId="{B076EAF8-71FA-4417-8D21-055775D01C35}" sibTransId="{E9C20E15-9AEF-40D8-8168-F80CDBB3B8C2}"/>
    <dgm:cxn modelId="{8381217A-EE49-4192-8E6C-2252EF880998}" type="presOf" srcId="{0107CEC8-8B4F-4805-90CF-E290EFC3131C}" destId="{804EB5E2-F054-4A65-BEDE-541C20247AD9}" srcOrd="0" destOrd="0" presId="urn:microsoft.com/office/officeart/2005/8/layout/vList3"/>
    <dgm:cxn modelId="{94ECE784-D6D3-479A-822E-0A6FE7EF4DF4}" type="presOf" srcId="{16FF1843-8B81-4FD3-98ED-6CABE909B033}" destId="{171355C7-3458-4D97-BC5D-AB6689BDA41A}" srcOrd="0" destOrd="0" presId="urn:microsoft.com/office/officeart/2005/8/layout/vList3"/>
    <dgm:cxn modelId="{21DB809D-64B6-4BE7-BAEC-5CC40C3C2705}" type="presOf" srcId="{A14FD240-0C16-48B3-BF47-F6831688CA21}" destId="{B73C3872-61CB-43AE-8377-F700D92A6EF5}" srcOrd="0" destOrd="0" presId="urn:microsoft.com/office/officeart/2005/8/layout/vList3"/>
    <dgm:cxn modelId="{D190319E-192F-4F7B-9949-415B8A6359B9}" type="presParOf" srcId="{B73C3872-61CB-43AE-8377-F700D92A6EF5}" destId="{8899E099-9AA7-41D4-83A4-9A07C9235B79}" srcOrd="0" destOrd="0" presId="urn:microsoft.com/office/officeart/2005/8/layout/vList3"/>
    <dgm:cxn modelId="{FE043F31-4A70-42CB-9F2E-FC95C1D28C38}" type="presParOf" srcId="{8899E099-9AA7-41D4-83A4-9A07C9235B79}" destId="{737EBF16-77E9-4A99-91F5-B63FD8731CC2}" srcOrd="0" destOrd="0" presId="urn:microsoft.com/office/officeart/2005/8/layout/vList3"/>
    <dgm:cxn modelId="{9FAE0ACD-1E14-4A13-984A-37AADF334C36}" type="presParOf" srcId="{8899E099-9AA7-41D4-83A4-9A07C9235B79}" destId="{804EB5E2-F054-4A65-BEDE-541C20247AD9}" srcOrd="1" destOrd="0" presId="urn:microsoft.com/office/officeart/2005/8/layout/vList3"/>
    <dgm:cxn modelId="{72430D48-6590-436F-82AE-ACC8A9EE4C38}" type="presParOf" srcId="{B73C3872-61CB-43AE-8377-F700D92A6EF5}" destId="{41EDEE04-AC3A-41CD-A316-6FD05EBCE5B8}" srcOrd="1" destOrd="0" presId="urn:microsoft.com/office/officeart/2005/8/layout/vList3"/>
    <dgm:cxn modelId="{21C940D6-CAE0-46D5-9566-52EE6D5567EE}" type="presParOf" srcId="{B73C3872-61CB-43AE-8377-F700D92A6EF5}" destId="{4FC58D6D-4EC6-46EB-93F3-CB6D3F946A13}" srcOrd="2" destOrd="0" presId="urn:microsoft.com/office/officeart/2005/8/layout/vList3"/>
    <dgm:cxn modelId="{75761EB4-C5CE-4240-9AB9-8F0306379108}" type="presParOf" srcId="{4FC58D6D-4EC6-46EB-93F3-CB6D3F946A13}" destId="{E9588AC2-2265-4983-9884-D3F3C11FB18C}" srcOrd="0" destOrd="0" presId="urn:microsoft.com/office/officeart/2005/8/layout/vList3"/>
    <dgm:cxn modelId="{1D32B673-DFD6-4C34-A1BD-D8D3BAE07D89}" type="presParOf" srcId="{4FC58D6D-4EC6-46EB-93F3-CB6D3F946A13}" destId="{171355C7-3458-4D97-BC5D-AB6689BDA41A}" srcOrd="1" destOrd="0" presId="urn:microsoft.com/office/officeart/2005/8/layout/vLis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E3CB92-6413-43DA-9D7D-8D5BA64DEC08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4F5B8A-9D69-4A30-BB06-6B82C57BA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Sn_vGE6xJQ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2.bp.blogspot.com/-Tv2fxi5RhfM/Th33yKAkdtI/AAAAAAAADOc/GrBi-EJShhc/s400/LUANDA-ANGOLA.jpg" TargetMode="External"/><Relationship Id="rId3" Type="http://schemas.openxmlformats.org/officeDocument/2006/relationships/hyperlink" Target="http://www.siamtravel.cz/katalog/images/16/TSARABANJINA.jpg" TargetMode="External"/><Relationship Id="rId7" Type="http://schemas.openxmlformats.org/officeDocument/2006/relationships/hyperlink" Target="http://www.south-african-hotels.com/blog/wp-content/uploads/2012/08/Cape-Town-300x186.jpg" TargetMode="External"/><Relationship Id="rId12" Type="http://schemas.openxmlformats.org/officeDocument/2006/relationships/hyperlink" Target="http://t0.gstatic.com/images?q=tbn:ANd9GcQNElQpjQ_dsIKXRJgnhi6I5yX-8wA1sxpsTJ88VqukjThl-h1x0Q" TargetMode="External"/><Relationship Id="rId2" Type="http://schemas.openxmlformats.org/officeDocument/2006/relationships/hyperlink" Target="http://www.dovolena-jizni-afrika.cz/public/default/userfiles/image/info-zeme/afri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idnes.cz/12/013/p135/TOM40c391_11.jpg" TargetMode="External"/><Relationship Id="rId11" Type="http://schemas.openxmlformats.org/officeDocument/2006/relationships/hyperlink" Target="http://t2.gstatic.com/images?q=tbn:ANd9GcQtT1vYKyXZEa7-efdRHhmcFmgygSOPdkc6Wh4rAVpUO1B58aDOGw" TargetMode="External"/><Relationship Id="rId5" Type="http://schemas.openxmlformats.org/officeDocument/2006/relationships/hyperlink" Target="http://www.horydoly.cz/foto/kalahari/img00001.jpg" TargetMode="External"/><Relationship Id="rId10" Type="http://schemas.openxmlformats.org/officeDocument/2006/relationships/hyperlink" Target="http://t3.gstatic.com/images?q=tbn:ANd9GcT3eJZDwpPiaxiyJa--mfJEYEsHgImzEu0xowBFh9S5OvIoCPwbeg" TargetMode="External"/><Relationship Id="rId4" Type="http://schemas.openxmlformats.org/officeDocument/2006/relationships/hyperlink" Target="http://imgs.idnes.cz/zahranicni/A090128_VOT_MADAGASKAR_N.GIF" TargetMode="External"/><Relationship Id="rId9" Type="http://schemas.openxmlformats.org/officeDocument/2006/relationships/hyperlink" Target="http://www.celysvet.cz/fotky/namibie_12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S5NdvEDBXj1IYshraW7XkM6ZIqskuBY41K1ItbLISG21n0FWDh" TargetMode="External"/><Relationship Id="rId7" Type="http://schemas.openxmlformats.org/officeDocument/2006/relationships/hyperlink" Target="http://t3.gstatic.com/images?q=tbn:ANd9GcSBXuPbnbWS_5COnGlRHG03p8dcR3bYr2ygJMGhx3gsBqvkCVXaaw" TargetMode="External"/><Relationship Id="rId2" Type="http://schemas.openxmlformats.org/officeDocument/2006/relationships/hyperlink" Target="http://t1.gstatic.com/images?q=tbn:ANd9GcTDjzgvjgBx1f3raogTEFGJY3MoPYVnR8glrDgP1XMF5TOuu05_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TRNV7n8-KbxX9qKtdqIqgSUsCigSjdJOY1rFE3sHE6PN3Wy3vO" TargetMode="External"/><Relationship Id="rId5" Type="http://schemas.openxmlformats.org/officeDocument/2006/relationships/hyperlink" Target="http://t1.gstatic.com/images?q=tbn:ANd9GcQXACZmlJGBegUp90gA-UORn4hW_lV9z3UquBxAHiyUsCEIg-5GQw" TargetMode="External"/><Relationship Id="rId4" Type="http://schemas.openxmlformats.org/officeDocument/2006/relationships/hyperlink" Target="http://t2.gstatic.com/images?q=tbn:ANd9GcR-bfTcwsQXPyhz2xuu0cYRynOyn6dbrWce35fRJ3hWroDECn-Aw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214414" y="1142984"/>
            <a:ext cx="7143800" cy="207170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928670"/>
            <a:ext cx="814393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4282" y="3786190"/>
          <a:ext cx="8715436" cy="2500330"/>
        </p:xfrm>
        <a:graphic>
          <a:graphicData uri="http://schemas.openxmlformats.org/drawingml/2006/table">
            <a:tbl>
              <a:tblPr/>
              <a:tblGrid>
                <a:gridCol w="8715436"/>
              </a:tblGrid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VY_32_INOVACE_18_JIŽNÍ AFRIKA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ZEMĚPIS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2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dovolena-jizni-afrika.cz/public/default/userfiles/image/info-zeme/afri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85727"/>
            <a:ext cx="5179756" cy="571845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42984"/>
            <a:ext cx="8482042" cy="3714776"/>
          </a:xfrm>
        </p:spPr>
        <p:txBody>
          <a:bodyPr>
            <a:normAutofit/>
          </a:bodyPr>
          <a:lstStyle/>
          <a:p>
            <a:pPr algn="ctr"/>
            <a:r>
              <a:rPr lang="cs-CZ" sz="8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JIŽNÍ  AFRIKA</a:t>
            </a:r>
            <a:endParaRPr lang="cs-CZ" sz="8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072206"/>
            <a:ext cx="8686800" cy="64294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údaje o Jižní Africe, křížovka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imgs.idnes.cz/zahranicni/A090128_VOT_MADAGASKAR_N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1142984"/>
            <a:ext cx="4381500" cy="55245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71438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Jižní  </a:t>
            </a:r>
            <a:r>
              <a:rPr lang="cs-CZ" sz="40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afrika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14422"/>
            <a:ext cx="9144000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Oblast na jih od středoafrických pralesů a savan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Patří k ní i přilehlé ostrovy -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MADAGASKAR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madagaskar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85720" y="3143248"/>
            <a:ext cx="3571900" cy="238126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"/>
            <a:ext cx="8686800" cy="2857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28604"/>
            <a:ext cx="5000628" cy="64293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Povrch: 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hornatý, velkou část vyplňují savany, poušť Kalahari, Dračí hory</a:t>
            </a:r>
          </a:p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Řeka: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Zambezi – Viktoriiny vodopády</a:t>
            </a:r>
          </a:p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Plodiny: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kukuřice, tabák, fazole, pšenice, ovoce, cukrová třtina, zelenina, vinná réva</a:t>
            </a:r>
          </a:p>
          <a:p>
            <a:pPr>
              <a:buNone/>
            </a:pPr>
            <a:r>
              <a:rPr lang="cs-CZ" sz="3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Nerostné bohatství: </a:t>
            </a:r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uhlí, železná a měděná ruda, zlato, diamanty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kalahar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42931" y="214290"/>
            <a:ext cx="3967939" cy="27860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215206" y="214290"/>
            <a:ext cx="178595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Poušť Kalahari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Amphiteatr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429000"/>
            <a:ext cx="3838564" cy="28718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643438" y="3429000"/>
            <a:ext cx="1285884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Dračí hory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1438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Největší  STÁTY  jižní  afriky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142875" y="1071546"/>
          <a:ext cx="8848725" cy="55721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85720" y="214290"/>
          <a:ext cx="8501122" cy="628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85720" y="357166"/>
          <a:ext cx="8572560" cy="6072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14282" y="214290"/>
          <a:ext cx="8715436" cy="6357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t2.gstatic.com/images?q=tbn:ANd9GcR-bfTcwsQXPyhz2xuu0cYRynOyn6dbrWce35fRJ3hWroDECn-Aw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0657" y="1428736"/>
            <a:ext cx="3716205" cy="45319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JIHOAFRICKÁ  REPUBLIKA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14422"/>
            <a:ext cx="5214974" cy="421484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700" dirty="0" smtClean="0">
                <a:latin typeface="Times New Roman" pitchFamily="18" charset="0"/>
                <a:cs typeface="Times New Roman" pitchFamily="18" charset="0"/>
              </a:rPr>
              <a:t>Nejvyspělejší stát Afriky</a:t>
            </a:r>
          </a:p>
          <a:p>
            <a:pPr>
              <a:buNone/>
            </a:pPr>
            <a:r>
              <a:rPr lang="cs-CZ" sz="4700" dirty="0" smtClean="0">
                <a:latin typeface="Times New Roman" pitchFamily="18" charset="0"/>
                <a:cs typeface="Times New Roman" pitchFamily="18" charset="0"/>
              </a:rPr>
              <a:t>Bohatý na černé uhlí, zlato a diamanty</a:t>
            </a:r>
          </a:p>
          <a:p>
            <a:pPr>
              <a:buNone/>
            </a:pPr>
            <a:r>
              <a:rPr lang="cs-CZ" sz="4700" dirty="0" smtClean="0">
                <a:latin typeface="Times New Roman" pitchFamily="18" charset="0"/>
                <a:cs typeface="Times New Roman" pitchFamily="18" charset="0"/>
              </a:rPr>
              <a:t>Vyrábí velké množství elektrické energie a oceli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57158" y="5572140"/>
            <a:ext cx="4133848" cy="92869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youtube.com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watch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?v=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YSn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_vGE6xJQ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72396" y="0"/>
            <a:ext cx="1416156" cy="7143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357166"/>
            <a:ext cx="4281518" cy="37147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Hl. město: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PRETORIA</a:t>
            </a:r>
          </a:p>
          <a:p>
            <a:pPr>
              <a:buNone/>
            </a:pPr>
            <a:r>
              <a:rPr lang="cs-CZ" sz="4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Další města: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Johannesburg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Kapské Město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28604"/>
            <a:ext cx="4343400" cy="58959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http://t1.gstatic.com/images?q=tbn:ANd9GcQXACZmlJGBegUp90gA-UORn4hW_lV9z3UquBxAHiyUsCEIg-5GQ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142852"/>
            <a:ext cx="4572032" cy="33808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286248" y="3071810"/>
            <a:ext cx="114300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Pretoria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http://t1.gstatic.com/images?q=tbn:ANd9GcTRNV7n8-KbxX9qKtdqIqgSUsCigSjdJOY1rFE3sHE6PN3Wy3v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774656"/>
            <a:ext cx="4779184" cy="29404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285720" y="6215082"/>
            <a:ext cx="1785950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ohannesburg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http://t3.gstatic.com/images?q=tbn:ANd9GcSBXuPbnbWS_5COnGlRHG03p8dcR3bYr2ygJMGhx3gsBqvkCVXaa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4000504"/>
            <a:ext cx="3689829" cy="25073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5286380" y="6072206"/>
            <a:ext cx="1785950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Kapské Město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1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85725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ZVÍŘE ŽIJÍCÍ V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aFRICE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85786" y="1428736"/>
          <a:ext cx="7786750" cy="4786345"/>
        </p:xfrm>
        <a:graphic>
          <a:graphicData uri="http://schemas.openxmlformats.org/drawingml/2006/table">
            <a:tbl>
              <a:tblPr/>
              <a:tblGrid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</a:tblGrid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50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Drahý kov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Hlavní město Jihoafrické republiky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Jihoafrická řeka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Důležitá zemědělská plodina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Povrch Jižní Afriky je …….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142852"/>
            <a:ext cx="8686800" cy="78581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ROZLUŠTĚNÍ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357298"/>
          <a:ext cx="7786750" cy="4786345"/>
        </p:xfrm>
        <a:graphic>
          <a:graphicData uri="http://schemas.openxmlformats.org/drawingml/2006/table">
            <a:tbl>
              <a:tblPr/>
              <a:tblGrid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  <a:gridCol w="778675"/>
              </a:tblGrid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L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P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M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B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Z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K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U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Ř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I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C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H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O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R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1BD724">
                            <a:tint val="66000"/>
                            <a:satMod val="160000"/>
                          </a:srgbClr>
                        </a:gs>
                        <a:gs pos="50000">
                          <a:srgbClr val="1BD724">
                            <a:tint val="44500"/>
                            <a:satMod val="160000"/>
                          </a:srgbClr>
                        </a:gs>
                        <a:gs pos="100000">
                          <a:srgbClr val="1BD724">
                            <a:tint val="23500"/>
                            <a:satMod val="160000"/>
                          </a:srgb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N</a:t>
                      </a:r>
                    </a:p>
                  </a:txBody>
                  <a:tcPr marL="9525" marR="9525" marT="9525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A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T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Ý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350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Drahý kov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Hlavní město Jihoafrické republiky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Jihoafrická řeka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Důležitá zemědělská plodina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128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Times New Roman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Times New Roman"/>
                        </a:rPr>
                        <a:t>Povrch Jižní Afriky je …….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71438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POUŽITÉ  ZDROJE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77318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http://www.dovolena-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jizni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afrika.cz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/public/default/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userfiles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/image/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info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zeme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afrika.jpg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siamtravel.cz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/katalog/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/16/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TSARABANJINA.jpg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http://imgs.idnes.cz/zahranicni/A090128_VOT_MADAGASKAR_N.GIF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horydoly.cz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/foto/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kalahari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/img00001.jpg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http://oidnes.cz/12/013/p135/TOM40c391_11.jpg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south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african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hotels.com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/blog/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content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uploads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/2012/08/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Cape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Town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-300x186.jpg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http://2.bp.blogspot.com/-Tv2fxi5RhfM/Th33yKAkdtI/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AAAAAAAADOc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GrBi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EJShhc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/s400/LUANDA-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ANGOLA.jpg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celysvet.cz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/fotky/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namibie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_12.jpg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http://t3.gstatic.com/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:ANd9GcT3eJZDwpPiaxiyJa--mfJEYEsHgImzEu0xowBFh9S5OvIoCPwbeg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:ANd9GcQtT1vYKyXZEa7-efdRHhmcFmgygSOPdkc6Wh4rAVpUO1B58aDOGw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/>
              </a:rPr>
              <a:t>:ANd9GcQNElQpjQ_dsIKXRJgnhi6I5yX-8wA1sxpsTJ88VqukjThl-h1x0Q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298"/>
            <a:ext cx="8686800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:ANd9GcTDjzgvjgBx1f3raogTEFGJY3MoPYVnR8glrDgP1XMF5TOuu05_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:ANd9GcS5NdvEDBXj1IYshraW7XkM6ZIqskuBY41K1ItbLISG21n0FWDh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:ANd9GcR-bfTcwsQXPyhz2xuu0cYRynOyn6dbrWce35fRJ3hWroDECn-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Aww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:ANd9GcQXACZmlJGBegUp90gA-UORn4hW_lV9z3UquBxAHiyUsCEIg-5GQw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:ANd9GcTRNV7n8-KbxX9qKtdqIqgSUsCigSjdJOY1rFE3sHE6PN3Wy3vO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http://t3.gstatic.com/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:ANd9GcSBXuPbnbWS_5COnGlRHG03p8dcR3bYr2ygJMGhx3gsBqvkCVXaaw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415</TotalTime>
  <Words>283</Words>
  <Application>Microsoft Office PowerPoint</Application>
  <PresentationFormat>Předvádění na obrazovce (4:3)</PresentationFormat>
  <Paragraphs>140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JIŽNÍ  AFRIKA</vt:lpstr>
      <vt:lpstr>Jižní  afrika</vt:lpstr>
      <vt:lpstr>Snímek 4</vt:lpstr>
      <vt:lpstr>Největší  STÁTY  jižní  afriky</vt:lpstr>
      <vt:lpstr>Snímek 6</vt:lpstr>
      <vt:lpstr>Snímek 7</vt:lpstr>
      <vt:lpstr>Snímek 8</vt:lpstr>
      <vt:lpstr>JIHOAFRICKÁ  REPUBLIKA</vt:lpstr>
      <vt:lpstr>Snímek 10</vt:lpstr>
      <vt:lpstr>ZVÍŘE ŽIJÍCÍ V aFRICE</vt:lpstr>
      <vt:lpstr>ROZLUŠTĚNÍ</vt:lpstr>
      <vt:lpstr>POUŽITÉ  ZDROJE</vt:lpstr>
      <vt:lpstr>Snímek 14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37</cp:revision>
  <dcterms:created xsi:type="dcterms:W3CDTF">2012-08-09T14:22:09Z</dcterms:created>
  <dcterms:modified xsi:type="dcterms:W3CDTF">2012-08-26T21:58:00Z</dcterms:modified>
</cp:coreProperties>
</file>