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60" r:id="rId6"/>
    <p:sldId id="259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AEE12E-5842-49C8-8984-06DDE7954D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5F337-A28B-4012-940A-63412CECB7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5F337-A28B-4012-940A-63412CECB77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2FC998-4BD4-4A68-B34C-7A5E83224435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BD51B0-00B1-45B3-B24D-8C055E38A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olidaycheck.cz/city-videa_Niagarsk%C3%A9+vodop%C3%A1dy+Niagara+Falls-ch_rv-oid_7855.html?action=detail&amp;mediaId=3331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acationideas.me/wp-content/uploads/2008/10/ottawa-national-gallery-art-museum.jpg" TargetMode="External"/><Relationship Id="rId13" Type="http://schemas.openxmlformats.org/officeDocument/2006/relationships/hyperlink" Target="http://3.bp.blogspot.com/-0QjYmRsbWns/T-_W25JXssI/AAAAAAAAA2Q/vfEPnmV81Xk/s320/lakelouise.jpg" TargetMode="External"/><Relationship Id="rId3" Type="http://schemas.openxmlformats.org/officeDocument/2006/relationships/hyperlink" Target="http://www.zemepis.com/images/Klipart/j0189372.jpg" TargetMode="External"/><Relationship Id="rId7" Type="http://schemas.openxmlformats.org/officeDocument/2006/relationships/hyperlink" Target="http://www.horizon-virtuel.com/amerique/ottawa/ottawa.jpg" TargetMode="External"/><Relationship Id="rId12" Type="http://schemas.openxmlformats.org/officeDocument/2006/relationships/hyperlink" Target="http://nd03.jxs.cz/274/536/b142d2f148_58037203_o2.jpg" TargetMode="External"/><Relationship Id="rId2" Type="http://schemas.openxmlformats.org/officeDocument/2006/relationships/hyperlink" Target="http://www.zemepis.com/images/Vlajky/ca-lgfl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kpakguide.com/canada/bm~pix/ottawa.jpg" TargetMode="External"/><Relationship Id="rId11" Type="http://schemas.openxmlformats.org/officeDocument/2006/relationships/hyperlink" Target="http://www.asrema.com/a/A-City_Skylines(A-E)/Canada-Toronto-12.jpg" TargetMode="External"/><Relationship Id="rId5" Type="http://schemas.openxmlformats.org/officeDocument/2006/relationships/hyperlink" Target="http://www.cebus.cz/wp-content/uploads/Maid-of-the-Mist-VII-Niagara-Falls-Ontario-Canada.jpg" TargetMode="External"/><Relationship Id="rId10" Type="http://schemas.openxmlformats.org/officeDocument/2006/relationships/hyperlink" Target="http://www.prolinguis.com/schools/images_gross/70001_007_041_017.jpg" TargetMode="External"/><Relationship Id="rId4" Type="http://schemas.openxmlformats.org/officeDocument/2006/relationships/hyperlink" Target="http://www.treking.cz/cestovani/medvedi-v-kanadske-divocine6.jpg" TargetMode="External"/><Relationship Id="rId9" Type="http://schemas.openxmlformats.org/officeDocument/2006/relationships/hyperlink" Target="http://www.aimsun.com/wp/wp-content/uploads/2011/11/montreal567.jpg" TargetMode="External"/><Relationship Id="rId14" Type="http://schemas.openxmlformats.org/officeDocument/2006/relationships/hyperlink" Target="http://nd04.jxs.cz/208/204/d3c2f87127_69716720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47173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285860"/>
            <a:ext cx="828680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2844" y="3857629"/>
          <a:ext cx="8786874" cy="2286015"/>
        </p:xfrm>
        <a:graphic>
          <a:graphicData uri="http://schemas.openxmlformats.org/drawingml/2006/table">
            <a:tbl>
              <a:tblPr/>
              <a:tblGrid>
                <a:gridCol w="8786874"/>
              </a:tblGrid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VY_32_INOVACE_20_KANADA</a:t>
                      </a:r>
                      <a:endParaRPr lang="cs-CZ" sz="2000" dirty="0">
                        <a:solidFill>
                          <a:srgbClr val="FFFF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TEMA</a:t>
                      </a:r>
                      <a:r>
                        <a:rPr lang="cs-CZ" sz="2000" smtClean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:</a:t>
                      </a:r>
                      <a:r>
                        <a:rPr lang="cs-CZ" sz="2000" baseline="0" smtClean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smtClean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ZEMĚPIS 2</a:t>
                      </a:r>
                      <a:endParaRPr lang="cs-CZ" sz="2000" dirty="0">
                        <a:solidFill>
                          <a:srgbClr val="FFFF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00042"/>
            <a:ext cx="8686800" cy="2214578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KANADA</a:t>
            </a:r>
            <a:endParaRPr lang="cs-CZ" sz="9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857892"/>
            <a:ext cx="8686800" cy="6508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 Základní údaje o Kanadě, zajímavosti, test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3286124"/>
            <a:ext cx="4423210" cy="223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571744"/>
            <a:ext cx="3929090" cy="2464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KANADA</a:t>
            </a:r>
            <a:endParaRPr lang="cs-CZ" sz="5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6435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Rozloha: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 milionů km</a:t>
            </a:r>
            <a:r>
              <a:rPr lang="cs-CZ" sz="36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Počet obyvatel: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34, 6 milionů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Úřední jazyk: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angličtina, francouzština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Obyvatelstvo: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přistěhovalci z celého světa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Nerostné bohatství: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ropa, zemní plyn, uran, zinek, lesy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Přírodní podmínky: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poměrně nepříznivé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sever – chladný, řídce osídlený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jih – podmínky příznivější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kanad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732" y="214291"/>
            <a:ext cx="5080036" cy="34290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166"/>
            <a:ext cx="8686800" cy="628654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Patří mezi hospodářsky nejvyspělejší státy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 světovou velmocí v produkci pšenice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429000"/>
            <a:ext cx="4600781" cy="3210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350043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Polární záře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500438"/>
            <a:ext cx="4054749" cy="2719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929190" y="6211669"/>
            <a:ext cx="4000528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Nejrozsáhlejší diamantový důl na světě – průměr 950 m, hloubka 370 m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339680"/>
            <a:ext cx="4429156" cy="332186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2857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686800" cy="3643338"/>
          </a:xfrm>
        </p:spPr>
        <p:txBody>
          <a:bodyPr/>
          <a:lstStyle/>
          <a:p>
            <a:pPr>
              <a:buNone/>
            </a:pPr>
            <a:r>
              <a:rPr lang="cs-CZ" sz="40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Jezera: 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Hořejší, Michiganské,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Huronské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Erijské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Ontario – Niagarské vodopády,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Velké Medvědí, Velké Otročí,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Winnipežské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946902"/>
            <a:ext cx="3571900" cy="26789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4214810" y="3357563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holidaycheck.cz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/city-videa_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Niagarsk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%C3%A9+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vodop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%C3%A1dy+Niagara+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Falls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-ch_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rv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oid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_7855.html?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action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=detail&amp;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mediaId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=33318</a:t>
            </a:r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00042"/>
            <a:ext cx="4214842" cy="635795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Ottawa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57364"/>
            <a:ext cx="5354827" cy="3446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500438"/>
            <a:ext cx="3810011" cy="2857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57166"/>
            <a:ext cx="4343400" cy="2890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714876" y="50004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Parlament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Další města </a:t>
            </a:r>
            <a:br>
              <a:rPr lang="cs-CZ" sz="4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42984"/>
            <a:ext cx="3124192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Toronto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Montreal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Vancouver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Winnipeg</a:t>
            </a:r>
            <a:endParaRPr lang="cs-CZ" sz="40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429124" y="285728"/>
            <a:ext cx="4343400" cy="285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572000" y="271462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Montreal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143380"/>
            <a:ext cx="4076006" cy="271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85720" y="421481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Vancouver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500438"/>
            <a:ext cx="4525006" cy="2867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572000" y="3500438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Toronto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857256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 správnou  odpověď</a:t>
            </a:r>
            <a:endParaRPr lang="cs-CZ" sz="4000" b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8848756" cy="54292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Kanada je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první – druhou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největší zemí světa.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Žije v ní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34,6 – 346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milionů obyvatel.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Hlavním městem je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Ottawa – Toronto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 světovým vývozcem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žita – pšenice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Nepříznivé podnebí ovlivňuje  studený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Tichý oceán – Severní ledový oceán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000132"/>
          </a:xfrm>
          <a:solidFill>
            <a:schemeClr val="accent2">
              <a:lumMod val="75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 odpovědi</a:t>
            </a:r>
            <a:endParaRPr lang="cs-CZ" sz="4000" b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0"/>
            <a:ext cx="8848756" cy="535785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Kanada je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druhou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největší zemí světa.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Žije v 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ní  </a:t>
            </a:r>
            <a:r>
              <a:rPr lang="cs-CZ" sz="40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34,6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milionů obyvatel.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Hlavním městem je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Ottawa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 světovým vývozcem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pšenice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Nepříznivé podnebí ovlivňuje  studený  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Severní ledový oceán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00726"/>
          </a:xfrm>
          <a:solidFill>
            <a:schemeClr val="tx2">
              <a:lumMod val="90000"/>
            </a:schemeClr>
          </a:solidFill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zemepis.com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/Vlajky/ca-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lgflag.jpg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zemepis.com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/Klipart/j0189372.jpg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treking.cz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cestovani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medvedi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-v-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kanadske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-divocine6.jpg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cebus.cz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content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uploads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Maid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-VII-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Niagara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Falls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Ontario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Canada.jpg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bakpakguide.com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canada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bm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~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pix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ottawa.jpg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horizon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virtuel.com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amerique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ottawa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ottawa.jpg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vacationideas.me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content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uploads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/2008/10/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ottawa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national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gallery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-museum.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aimsun.com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content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uploads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/2011/11/montreal567.jpg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prolinguis.com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schools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gross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/70001_007_041_017.jpg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asrema.com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1"/>
              </a:rPr>
              <a:t>/a/A-City_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Skylines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1"/>
              </a:rPr>
              <a:t>(A-E)/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Canada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1"/>
              </a:rPr>
              <a:t>-Toronto-12.jpg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http://nd03.jxs.cz/274/536/b142d2f148_58037203_o2.jpg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http://3.bp.blogspot.com/-0QjYmRsbWns/T-_W25JXssI/AAAAAAAAA2Q/vfEPnmV81Xk/s320/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lakelouise.jpg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http://nd04.jxs.cz/208/204/d3c2f87127_69716720_o2.jpg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</TotalTime>
  <Words>277</Words>
  <Application>Microsoft Office PowerPoint</Application>
  <PresentationFormat>Předvádění na obrazovce (4:3)</PresentationFormat>
  <Paragraphs>64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KANADA</vt:lpstr>
      <vt:lpstr>KANADA</vt:lpstr>
      <vt:lpstr>Snímek 4</vt:lpstr>
      <vt:lpstr>Snímek 5</vt:lpstr>
      <vt:lpstr>Snímek 6</vt:lpstr>
      <vt:lpstr>Další města  </vt:lpstr>
      <vt:lpstr>Vyber  správnou  odpověď</vt:lpstr>
      <vt:lpstr>Správné  odpovědi</vt:lpstr>
      <vt:lpstr>Použité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26</cp:revision>
  <dcterms:created xsi:type="dcterms:W3CDTF">2012-04-08T16:52:56Z</dcterms:created>
  <dcterms:modified xsi:type="dcterms:W3CDTF">2012-08-26T22:01:05Z</dcterms:modified>
</cp:coreProperties>
</file>