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CFE6"/>
    <a:srgbClr val="F2F21A"/>
    <a:srgbClr val="C745AE"/>
    <a:srgbClr val="D0E12B"/>
    <a:srgbClr val="F87B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VY_32_INOVACE_1C47Čj3_Vyjmenovaná slova po b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Vyjmenovaná slova po 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37DABEC6-89CF-49C8-9F74-EBB55A13171B}" type="presOf" srcId="{019433A1-1324-4DE1-9E6F-32B851095F74}" destId="{E7297F21-D4FD-4A41-AE58-814D01A6B5E7}" srcOrd="1" destOrd="0" presId="urn:microsoft.com/office/officeart/2005/8/layout/target3"/>
    <dgm:cxn modelId="{C50E2667-CB51-4A5B-ADC0-E482C2C28A9B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CAF0CA8-6D79-447A-A9F8-58659F1F9F6C}" type="presOf" srcId="{C73C7642-F245-4585-8F88-243F9FAEF6CA}" destId="{59F530CB-4999-43B3-A00D-6AB53886BD7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BEF5884-5F87-44D6-83F6-5A57AA265669}" type="presOf" srcId="{019433A1-1324-4DE1-9E6F-32B851095F74}" destId="{A3817367-F2BC-482F-8832-FA00B51DCCF3}" srcOrd="0" destOrd="0" presId="urn:microsoft.com/office/officeart/2005/8/layout/target3"/>
    <dgm:cxn modelId="{F4A689E3-0539-4832-BE2C-9671BA11F603}" type="presOf" srcId="{EBC41103-E2E5-4D48-9B4B-425520D3D098}" destId="{3BA01B75-849B-4716-8BCD-084A86FF328F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9B1C847-B202-4A12-93FD-D824F9F18853}" type="presOf" srcId="{FBBFC3EA-9D9D-4F3A-BEA6-9C2C0E46BF20}" destId="{643EA938-EDE0-4533-ACCC-D2BD6F3A527C}" srcOrd="0" destOrd="0" presId="urn:microsoft.com/office/officeart/2005/8/layout/target3"/>
    <dgm:cxn modelId="{591AD1F7-D58B-40CE-92FA-065EFDFDA4E4}" type="presOf" srcId="{FBBFC3EA-9D9D-4F3A-BEA6-9C2C0E46BF20}" destId="{832BF48F-0145-4429-9E02-8FCA946CCE9E}" srcOrd="1" destOrd="0" presId="urn:microsoft.com/office/officeart/2005/8/layout/target3"/>
    <dgm:cxn modelId="{D77FA3C0-422E-444F-AC98-461D9925A7AA}" type="presOf" srcId="{EBC41103-E2E5-4D48-9B4B-425520D3D098}" destId="{A27B6496-BF1B-4384-9217-9659064D5D6A}" srcOrd="1" destOrd="0" presId="urn:microsoft.com/office/officeart/2005/8/layout/target3"/>
    <dgm:cxn modelId="{0800ECD2-2DA3-426E-BB6A-074B80EC97C8}" type="presOf" srcId="{445C7998-7549-48B0-BD68-D4F0167F02E5}" destId="{BC35EE03-4121-4EF9-923D-7CB6D30D358D}" srcOrd="0" destOrd="0" presId="urn:microsoft.com/office/officeart/2005/8/layout/target3"/>
    <dgm:cxn modelId="{5910192B-8400-42E6-AF80-7BDE39AD1FC4}" type="presOf" srcId="{C73C7642-F245-4585-8F88-243F9FAEF6CA}" destId="{9A9B6F4F-B6FF-4F2D-B640-A8473E589523}" srcOrd="0" destOrd="0" presId="urn:microsoft.com/office/officeart/2005/8/layout/target3"/>
    <dgm:cxn modelId="{670B92C0-D46B-4C4C-BB85-6E44EC4F621B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D301EC0E-8955-4BDD-A958-0FEF2588B1E0}" type="presParOf" srcId="{71045F8C-00FA-488E-A7BD-E2E6753D979D}" destId="{3577EC6B-C980-4F34-8C69-4365E7B8FC8C}" srcOrd="0" destOrd="0" presId="urn:microsoft.com/office/officeart/2005/8/layout/target3"/>
    <dgm:cxn modelId="{BC24BA3A-C1A8-4035-B263-467D5E2D5923}" type="presParOf" srcId="{71045F8C-00FA-488E-A7BD-E2E6753D979D}" destId="{6940EB87-DC1D-4BC3-9408-9AC2E1FFC039}" srcOrd="1" destOrd="0" presId="urn:microsoft.com/office/officeart/2005/8/layout/target3"/>
    <dgm:cxn modelId="{A605E24B-3DD0-49C8-990C-A16A85A9967B}" type="presParOf" srcId="{71045F8C-00FA-488E-A7BD-E2E6753D979D}" destId="{BC35EE03-4121-4EF9-923D-7CB6D30D358D}" srcOrd="2" destOrd="0" presId="urn:microsoft.com/office/officeart/2005/8/layout/target3"/>
    <dgm:cxn modelId="{31892D2D-6D8F-47F1-81B7-6FDC3719D375}" type="presParOf" srcId="{71045F8C-00FA-488E-A7BD-E2E6753D979D}" destId="{C95EEA27-3CBF-4645-A92D-9D8AF5C1CBFC}" srcOrd="3" destOrd="0" presId="urn:microsoft.com/office/officeart/2005/8/layout/target3"/>
    <dgm:cxn modelId="{9F1697EF-6668-4788-90BE-922E2C80A004}" type="presParOf" srcId="{71045F8C-00FA-488E-A7BD-E2E6753D979D}" destId="{851BB866-B6AE-4566-893F-4C635BA974FC}" srcOrd="4" destOrd="0" presId="urn:microsoft.com/office/officeart/2005/8/layout/target3"/>
    <dgm:cxn modelId="{2B3E6551-D1CF-49CC-AA99-0CEA576070F0}" type="presParOf" srcId="{71045F8C-00FA-488E-A7BD-E2E6753D979D}" destId="{643EA938-EDE0-4533-ACCC-D2BD6F3A527C}" srcOrd="5" destOrd="0" presId="urn:microsoft.com/office/officeart/2005/8/layout/target3"/>
    <dgm:cxn modelId="{E48AE678-94B7-4A94-B4D6-2A04F654D69B}" type="presParOf" srcId="{71045F8C-00FA-488E-A7BD-E2E6753D979D}" destId="{92F31B18-D66D-4CC7-89B9-378928DE877D}" srcOrd="6" destOrd="0" presId="urn:microsoft.com/office/officeart/2005/8/layout/target3"/>
    <dgm:cxn modelId="{09ED1A56-DB77-4B2F-BBA3-41B27884E1B4}" type="presParOf" srcId="{71045F8C-00FA-488E-A7BD-E2E6753D979D}" destId="{902074E1-B931-4618-97F1-FADBE82E9C3C}" srcOrd="7" destOrd="0" presId="urn:microsoft.com/office/officeart/2005/8/layout/target3"/>
    <dgm:cxn modelId="{F42BA75A-A69F-4449-8F96-67780040EA70}" type="presParOf" srcId="{71045F8C-00FA-488E-A7BD-E2E6753D979D}" destId="{A3817367-F2BC-482F-8832-FA00B51DCCF3}" srcOrd="8" destOrd="0" presId="urn:microsoft.com/office/officeart/2005/8/layout/target3"/>
    <dgm:cxn modelId="{B118FBCD-08A8-439C-AD3F-3948849C90EF}" type="presParOf" srcId="{71045F8C-00FA-488E-A7BD-E2E6753D979D}" destId="{2DD79E57-A63E-47D4-A1AB-6DF333476AD4}" srcOrd="9" destOrd="0" presId="urn:microsoft.com/office/officeart/2005/8/layout/target3"/>
    <dgm:cxn modelId="{60D154F8-1722-459A-A709-13F8FA457792}" type="presParOf" srcId="{71045F8C-00FA-488E-A7BD-E2E6753D979D}" destId="{648967D3-ED80-4214-8D87-4E7012561E4A}" srcOrd="10" destOrd="0" presId="urn:microsoft.com/office/officeart/2005/8/layout/target3"/>
    <dgm:cxn modelId="{1A0F5052-0E14-4A27-BE36-24DCCD0EA35B}" type="presParOf" srcId="{71045F8C-00FA-488E-A7BD-E2E6753D979D}" destId="{9A9B6F4F-B6FF-4F2D-B640-A8473E589523}" srcOrd="11" destOrd="0" presId="urn:microsoft.com/office/officeart/2005/8/layout/target3"/>
    <dgm:cxn modelId="{FDDAD1FB-2993-481F-9584-AC683B20B170}" type="presParOf" srcId="{71045F8C-00FA-488E-A7BD-E2E6753D979D}" destId="{13BD0FAF-9F2C-4708-9E63-A8E8E5252943}" srcOrd="12" destOrd="0" presId="urn:microsoft.com/office/officeart/2005/8/layout/target3"/>
    <dgm:cxn modelId="{962C13FE-2BD5-4780-A288-B666226C227B}" type="presParOf" srcId="{71045F8C-00FA-488E-A7BD-E2E6753D979D}" destId="{6821E7C9-5E4B-45FA-8F82-01E6F26FAA25}" srcOrd="13" destOrd="0" presId="urn:microsoft.com/office/officeart/2005/8/layout/target3"/>
    <dgm:cxn modelId="{B0180E9D-590E-42CD-84D9-7D69C1D602A5}" type="presParOf" srcId="{71045F8C-00FA-488E-A7BD-E2E6753D979D}" destId="{3BA01B75-849B-4716-8BCD-084A86FF328F}" srcOrd="14" destOrd="0" presId="urn:microsoft.com/office/officeart/2005/8/layout/target3"/>
    <dgm:cxn modelId="{27D6C1C2-3D2F-4C8E-A7FB-6BCDA5FA724E}" type="presParOf" srcId="{71045F8C-00FA-488E-A7BD-E2E6753D979D}" destId="{4D19AB04-24FA-40C2-B203-52AE3D15E171}" srcOrd="15" destOrd="0" presId="urn:microsoft.com/office/officeart/2005/8/layout/target3"/>
    <dgm:cxn modelId="{D0570BCE-FB35-439A-8EF6-E1289C6B1CF9}" type="presParOf" srcId="{71045F8C-00FA-488E-A7BD-E2E6753D979D}" destId="{832BF48F-0145-4429-9E02-8FCA946CCE9E}" srcOrd="16" destOrd="0" presId="urn:microsoft.com/office/officeart/2005/8/layout/target3"/>
    <dgm:cxn modelId="{97D9AA0A-4C2F-4D37-83A5-373FC188EFBD}" type="presParOf" srcId="{71045F8C-00FA-488E-A7BD-E2E6753D979D}" destId="{E7297F21-D4FD-4A41-AE58-814D01A6B5E7}" srcOrd="17" destOrd="0" presId="urn:microsoft.com/office/officeart/2005/8/layout/target3"/>
    <dgm:cxn modelId="{DFE41B6F-B34E-401A-A1C5-C998D27935CD}" type="presParOf" srcId="{71045F8C-00FA-488E-A7BD-E2E6753D979D}" destId="{59F530CB-4999-43B3-A00D-6AB53886BD77}" srcOrd="18" destOrd="0" presId="urn:microsoft.com/office/officeart/2005/8/layout/target3"/>
    <dgm:cxn modelId="{D7A9634F-FBF1-43BA-8F38-C7BF5556C5AE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D99DD3-318F-4908-A2AA-6DF41967468F}" type="doc">
      <dgm:prSet loTypeId="urn:microsoft.com/office/officeart/2005/8/layout/orgChart1" loCatId="hierarchy" qsTypeId="urn:microsoft.com/office/officeart/2005/8/quickstyle/simple3" qsCatId="simple" csTypeId="urn:microsoft.com/office/officeart/2005/8/colors/accent5_3" csCatId="accent5" phldr="1"/>
      <dgm:spPr/>
      <dgm:t>
        <a:bodyPr/>
        <a:lstStyle/>
        <a:p>
          <a:endParaRPr lang="cs-CZ"/>
        </a:p>
      </dgm:t>
    </dgm:pt>
    <dgm:pt modelId="{7EACE231-6BCF-4307-A821-8FA10FC99DBE}">
      <dgm:prSet phldrT="[Text]" custT="1"/>
      <dgm:spPr/>
      <dgm:t>
        <a:bodyPr/>
        <a:lstStyle/>
        <a:p>
          <a:r>
            <a:rPr lang="cs-CZ" sz="2400" smtClean="0"/>
            <a:t>být</a:t>
          </a:r>
          <a:endParaRPr lang="cs-CZ" sz="2400" dirty="0"/>
        </a:p>
      </dgm:t>
    </dgm:pt>
    <dgm:pt modelId="{D276E866-A813-4E2C-8255-9272D01BB7C9}" type="parTrans" cxnId="{7B35EE39-0E7C-4AB2-A778-6383AB11F324}">
      <dgm:prSet/>
      <dgm:spPr/>
      <dgm:t>
        <a:bodyPr/>
        <a:lstStyle/>
        <a:p>
          <a:endParaRPr lang="cs-CZ"/>
        </a:p>
      </dgm:t>
    </dgm:pt>
    <dgm:pt modelId="{12A1D4E9-7D33-4514-8DCD-E4C01C83B734}" type="sibTrans" cxnId="{7B35EE39-0E7C-4AB2-A778-6383AB11F324}">
      <dgm:prSet/>
      <dgm:spPr/>
      <dgm:t>
        <a:bodyPr/>
        <a:lstStyle/>
        <a:p>
          <a:endParaRPr lang="cs-CZ"/>
        </a:p>
      </dgm:t>
    </dgm:pt>
    <dgm:pt modelId="{EA4B3E6B-8C8D-4B92-B6C4-ACA0812A9D2B}">
      <dgm:prSet phldrT="[Text]" custT="1"/>
      <dgm:spPr/>
      <dgm:t>
        <a:bodyPr/>
        <a:lstStyle/>
        <a:p>
          <a:r>
            <a:rPr lang="cs-CZ" sz="2400" smtClean="0"/>
            <a:t>bylo</a:t>
          </a:r>
          <a:endParaRPr lang="cs-CZ" sz="2400" dirty="0"/>
        </a:p>
      </dgm:t>
    </dgm:pt>
    <dgm:pt modelId="{A8F88642-C079-4F4A-9AE1-2D4F21676566}" type="parTrans" cxnId="{A6213565-97F8-44EC-8712-C3BAE2768F2E}">
      <dgm:prSet/>
      <dgm:spPr/>
      <dgm:t>
        <a:bodyPr/>
        <a:lstStyle/>
        <a:p>
          <a:endParaRPr lang="cs-CZ"/>
        </a:p>
      </dgm:t>
    </dgm:pt>
    <dgm:pt modelId="{0CA198E3-5FBF-4F61-A67D-71AE858C4CF5}" type="sibTrans" cxnId="{A6213565-97F8-44EC-8712-C3BAE2768F2E}">
      <dgm:prSet/>
      <dgm:spPr/>
      <dgm:t>
        <a:bodyPr/>
        <a:lstStyle/>
        <a:p>
          <a:endParaRPr lang="cs-CZ"/>
        </a:p>
      </dgm:t>
    </dgm:pt>
    <dgm:pt modelId="{2CB94669-52FA-41A4-8305-BD5693D3DE48}">
      <dgm:prSet phldrT="[Text]" custT="1"/>
      <dgm:spPr/>
      <dgm:t>
        <a:bodyPr/>
        <a:lstStyle/>
        <a:p>
          <a:r>
            <a:rPr lang="cs-CZ" sz="2400" smtClean="0"/>
            <a:t>bytost</a:t>
          </a:r>
          <a:endParaRPr lang="cs-CZ" sz="2400" dirty="0"/>
        </a:p>
      </dgm:t>
    </dgm:pt>
    <dgm:pt modelId="{0CADD2A5-0650-4E70-9AB1-562AEBEA1B2E}" type="parTrans" cxnId="{2D6977C1-EE8A-4518-B7C6-FFBDA4D64654}">
      <dgm:prSet/>
      <dgm:spPr/>
      <dgm:t>
        <a:bodyPr/>
        <a:lstStyle/>
        <a:p>
          <a:endParaRPr lang="cs-CZ"/>
        </a:p>
      </dgm:t>
    </dgm:pt>
    <dgm:pt modelId="{8FF86AF0-7D60-4F84-9013-30C5056584B7}" type="sibTrans" cxnId="{2D6977C1-EE8A-4518-B7C6-FFBDA4D64654}">
      <dgm:prSet/>
      <dgm:spPr/>
      <dgm:t>
        <a:bodyPr/>
        <a:lstStyle/>
        <a:p>
          <a:endParaRPr lang="cs-CZ"/>
        </a:p>
      </dgm:t>
    </dgm:pt>
    <dgm:pt modelId="{9126176C-CBC4-4140-B2E2-9F7876CC05E7}">
      <dgm:prSet phldrT="[Text]" custT="1"/>
      <dgm:spPr/>
      <dgm:t>
        <a:bodyPr/>
        <a:lstStyle/>
        <a:p>
          <a:r>
            <a:rPr lang="cs-CZ" sz="2400" smtClean="0"/>
            <a:t>nabýt</a:t>
          </a:r>
          <a:endParaRPr lang="cs-CZ" sz="2400" dirty="0"/>
        </a:p>
      </dgm:t>
    </dgm:pt>
    <dgm:pt modelId="{A0641AB4-3D76-4ECA-A193-2CC4D6175B95}" type="parTrans" cxnId="{15CC21E6-0DC9-44FD-98CC-823380DEE6FF}">
      <dgm:prSet/>
      <dgm:spPr/>
      <dgm:t>
        <a:bodyPr/>
        <a:lstStyle/>
        <a:p>
          <a:endParaRPr lang="cs-CZ"/>
        </a:p>
      </dgm:t>
    </dgm:pt>
    <dgm:pt modelId="{480E63E9-B6A0-4DF9-BC19-78B31B44E3F8}" type="sibTrans" cxnId="{15CC21E6-0DC9-44FD-98CC-823380DEE6FF}">
      <dgm:prSet/>
      <dgm:spPr/>
      <dgm:t>
        <a:bodyPr/>
        <a:lstStyle/>
        <a:p>
          <a:endParaRPr lang="cs-CZ"/>
        </a:p>
      </dgm:t>
    </dgm:pt>
    <dgm:pt modelId="{4A3ECA24-BE2B-477A-9FCD-AD680681D852}">
      <dgm:prSet phldrT="[Text]" custT="1"/>
      <dgm:spPr/>
      <dgm:t>
        <a:bodyPr/>
        <a:lstStyle/>
        <a:p>
          <a:r>
            <a:rPr lang="cs-CZ" sz="2400" smtClean="0"/>
            <a:t>zbývá</a:t>
          </a:r>
          <a:endParaRPr lang="cs-CZ" sz="2400" dirty="0"/>
        </a:p>
      </dgm:t>
    </dgm:pt>
    <dgm:pt modelId="{96680B0D-03F5-47EA-A832-E8E68323BE0A}" type="parTrans" cxnId="{E97CBC89-A127-42B0-9DE4-3A95F3A2FE29}">
      <dgm:prSet/>
      <dgm:spPr/>
      <dgm:t>
        <a:bodyPr/>
        <a:lstStyle/>
        <a:p>
          <a:endParaRPr lang="cs-CZ"/>
        </a:p>
      </dgm:t>
    </dgm:pt>
    <dgm:pt modelId="{5F296B10-4DFA-4EF5-935D-D04CDF58A6C1}" type="sibTrans" cxnId="{E97CBC89-A127-42B0-9DE4-3A95F3A2FE29}">
      <dgm:prSet/>
      <dgm:spPr/>
      <dgm:t>
        <a:bodyPr/>
        <a:lstStyle/>
        <a:p>
          <a:endParaRPr lang="cs-CZ"/>
        </a:p>
      </dgm:t>
    </dgm:pt>
    <dgm:pt modelId="{D79041D5-ACC5-489A-969D-55F0E79058DD}">
      <dgm:prSet phldrT="[Text]" custT="1"/>
      <dgm:spPr/>
      <dgm:t>
        <a:bodyPr/>
        <a:lstStyle/>
        <a:p>
          <a:r>
            <a:rPr lang="cs-CZ" sz="2400" smtClean="0"/>
            <a:t>přibývá</a:t>
          </a:r>
          <a:endParaRPr lang="cs-CZ" sz="2400" dirty="0"/>
        </a:p>
      </dgm:t>
    </dgm:pt>
    <dgm:pt modelId="{61AE6C61-089B-4F37-A082-41354683C271}" type="parTrans" cxnId="{B2EEF6BE-46F1-47C7-888F-CEF3CD612161}">
      <dgm:prSet/>
      <dgm:spPr/>
      <dgm:t>
        <a:bodyPr/>
        <a:lstStyle/>
        <a:p>
          <a:endParaRPr lang="cs-CZ"/>
        </a:p>
      </dgm:t>
    </dgm:pt>
    <dgm:pt modelId="{160BF0E0-325C-4C24-AF99-4BA98DF5FFCB}" type="sibTrans" cxnId="{B2EEF6BE-46F1-47C7-888F-CEF3CD612161}">
      <dgm:prSet/>
      <dgm:spPr/>
      <dgm:t>
        <a:bodyPr/>
        <a:lstStyle/>
        <a:p>
          <a:endParaRPr lang="cs-CZ"/>
        </a:p>
      </dgm:t>
    </dgm:pt>
    <dgm:pt modelId="{3CC0618E-CA02-4787-B086-B89FFB3FC099}">
      <dgm:prSet phldrT="[Text]" custT="1"/>
      <dgm:spPr/>
      <dgm:t>
        <a:bodyPr/>
        <a:lstStyle/>
        <a:p>
          <a:r>
            <a:rPr lang="cs-CZ" sz="2400" smtClean="0"/>
            <a:t>nabývá</a:t>
          </a:r>
          <a:endParaRPr lang="cs-CZ" sz="2400" dirty="0"/>
        </a:p>
      </dgm:t>
    </dgm:pt>
    <dgm:pt modelId="{F3CC9E27-1BC6-4FCD-8815-D679BB71BA6B}" type="parTrans" cxnId="{7684651D-10D3-46AE-B130-8597A7F29218}">
      <dgm:prSet/>
      <dgm:spPr/>
      <dgm:t>
        <a:bodyPr/>
        <a:lstStyle/>
        <a:p>
          <a:endParaRPr lang="cs-CZ"/>
        </a:p>
      </dgm:t>
    </dgm:pt>
    <dgm:pt modelId="{9BFDA865-57F0-427D-863A-3B72D0BAD7AD}" type="sibTrans" cxnId="{7684651D-10D3-46AE-B130-8597A7F29218}">
      <dgm:prSet/>
      <dgm:spPr/>
      <dgm:t>
        <a:bodyPr/>
        <a:lstStyle/>
        <a:p>
          <a:endParaRPr lang="cs-CZ"/>
        </a:p>
      </dgm:t>
    </dgm:pt>
    <dgm:pt modelId="{6434583A-E70A-4F8A-95D7-5CCBB47A3D3F}">
      <dgm:prSet phldrT="[Text]" custT="1"/>
      <dgm:spPr/>
      <dgm:t>
        <a:bodyPr/>
        <a:lstStyle/>
        <a:p>
          <a:r>
            <a:rPr lang="cs-CZ" sz="2400" dirty="0" smtClean="0"/>
            <a:t>ubývá</a:t>
          </a:r>
          <a:endParaRPr lang="cs-CZ" sz="2400" dirty="0"/>
        </a:p>
      </dgm:t>
    </dgm:pt>
    <dgm:pt modelId="{28AFCEC3-BE9B-4CC4-AF40-849F12698D6F}" type="parTrans" cxnId="{384805E7-1659-45BD-832F-D68ADCF768EA}">
      <dgm:prSet/>
      <dgm:spPr/>
      <dgm:t>
        <a:bodyPr/>
        <a:lstStyle/>
        <a:p>
          <a:endParaRPr lang="cs-CZ"/>
        </a:p>
      </dgm:t>
    </dgm:pt>
    <dgm:pt modelId="{44E145AB-4475-4F59-ADFF-F4AE90089157}" type="sibTrans" cxnId="{384805E7-1659-45BD-832F-D68ADCF768EA}">
      <dgm:prSet/>
      <dgm:spPr/>
      <dgm:t>
        <a:bodyPr/>
        <a:lstStyle/>
        <a:p>
          <a:endParaRPr lang="cs-CZ"/>
        </a:p>
      </dgm:t>
    </dgm:pt>
    <dgm:pt modelId="{F83F14AC-111E-4135-B0CA-67574FC52187}" type="pres">
      <dgm:prSet presAssocID="{A4D99DD3-318F-4908-A2AA-6DF41967468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2CF3901-80F2-4A7E-B765-FDE3AA1399BE}" type="pres">
      <dgm:prSet presAssocID="{7EACE231-6BCF-4307-A821-8FA10FC99DBE}" presName="hierRoot1" presStyleCnt="0">
        <dgm:presLayoutVars>
          <dgm:hierBranch val="init"/>
        </dgm:presLayoutVars>
      </dgm:prSet>
      <dgm:spPr/>
    </dgm:pt>
    <dgm:pt modelId="{0C704D06-CEB0-4FDB-B283-A7C7A622F095}" type="pres">
      <dgm:prSet presAssocID="{7EACE231-6BCF-4307-A821-8FA10FC99DBE}" presName="rootComposite1" presStyleCnt="0"/>
      <dgm:spPr/>
    </dgm:pt>
    <dgm:pt modelId="{EF64D40D-B20D-4B76-9E6A-506AFCE30E17}" type="pres">
      <dgm:prSet presAssocID="{7EACE231-6BCF-4307-A821-8FA10FC99DB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5E17BD3-E518-4720-8BBD-888A57D4077F}" type="pres">
      <dgm:prSet presAssocID="{7EACE231-6BCF-4307-A821-8FA10FC99DBE}" presName="rootConnector1" presStyleLbl="node1" presStyleIdx="0" presStyleCnt="0"/>
      <dgm:spPr/>
      <dgm:t>
        <a:bodyPr/>
        <a:lstStyle/>
        <a:p>
          <a:endParaRPr lang="cs-CZ"/>
        </a:p>
      </dgm:t>
    </dgm:pt>
    <dgm:pt modelId="{C7B7C0B6-F105-45C0-8958-20B1E7D5CDC3}" type="pres">
      <dgm:prSet presAssocID="{7EACE231-6BCF-4307-A821-8FA10FC99DBE}" presName="hierChild2" presStyleCnt="0"/>
      <dgm:spPr/>
    </dgm:pt>
    <dgm:pt modelId="{999001CE-FC3D-470E-BF1A-DECE7C05B9BE}" type="pres">
      <dgm:prSet presAssocID="{A8F88642-C079-4F4A-9AE1-2D4F21676566}" presName="Name37" presStyleLbl="parChTrans1D2" presStyleIdx="0" presStyleCnt="7"/>
      <dgm:spPr/>
      <dgm:t>
        <a:bodyPr/>
        <a:lstStyle/>
        <a:p>
          <a:endParaRPr lang="cs-CZ"/>
        </a:p>
      </dgm:t>
    </dgm:pt>
    <dgm:pt modelId="{752FED18-3284-4247-A30E-1FEC4C363126}" type="pres">
      <dgm:prSet presAssocID="{EA4B3E6B-8C8D-4B92-B6C4-ACA0812A9D2B}" presName="hierRoot2" presStyleCnt="0">
        <dgm:presLayoutVars>
          <dgm:hierBranch val="init"/>
        </dgm:presLayoutVars>
      </dgm:prSet>
      <dgm:spPr/>
    </dgm:pt>
    <dgm:pt modelId="{DB16861A-52F1-41FF-8D84-D9B4958F5A26}" type="pres">
      <dgm:prSet presAssocID="{EA4B3E6B-8C8D-4B92-B6C4-ACA0812A9D2B}" presName="rootComposite" presStyleCnt="0"/>
      <dgm:spPr/>
    </dgm:pt>
    <dgm:pt modelId="{821CF883-9EA6-45CC-9B5B-784065BAD0CD}" type="pres">
      <dgm:prSet presAssocID="{EA4B3E6B-8C8D-4B92-B6C4-ACA0812A9D2B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5E1F00E-C131-44F2-8734-5126FE8E9964}" type="pres">
      <dgm:prSet presAssocID="{EA4B3E6B-8C8D-4B92-B6C4-ACA0812A9D2B}" presName="rootConnector" presStyleLbl="node2" presStyleIdx="0" presStyleCnt="7"/>
      <dgm:spPr/>
      <dgm:t>
        <a:bodyPr/>
        <a:lstStyle/>
        <a:p>
          <a:endParaRPr lang="cs-CZ"/>
        </a:p>
      </dgm:t>
    </dgm:pt>
    <dgm:pt modelId="{192C9EDD-2BE8-45D0-8C40-5A5D5E6BCE14}" type="pres">
      <dgm:prSet presAssocID="{EA4B3E6B-8C8D-4B92-B6C4-ACA0812A9D2B}" presName="hierChild4" presStyleCnt="0"/>
      <dgm:spPr/>
    </dgm:pt>
    <dgm:pt modelId="{0A25FF2D-809A-49D8-996D-A01D9414F853}" type="pres">
      <dgm:prSet presAssocID="{EA4B3E6B-8C8D-4B92-B6C4-ACA0812A9D2B}" presName="hierChild5" presStyleCnt="0"/>
      <dgm:spPr/>
    </dgm:pt>
    <dgm:pt modelId="{EA21C08E-75EA-499A-AF11-BACAF0A83336}" type="pres">
      <dgm:prSet presAssocID="{96680B0D-03F5-47EA-A832-E8E68323BE0A}" presName="Name37" presStyleLbl="parChTrans1D2" presStyleIdx="1" presStyleCnt="7"/>
      <dgm:spPr/>
      <dgm:t>
        <a:bodyPr/>
        <a:lstStyle/>
        <a:p>
          <a:endParaRPr lang="cs-CZ"/>
        </a:p>
      </dgm:t>
    </dgm:pt>
    <dgm:pt modelId="{CD0167DA-0C7A-43CD-95C4-11D43CF206D4}" type="pres">
      <dgm:prSet presAssocID="{4A3ECA24-BE2B-477A-9FCD-AD680681D852}" presName="hierRoot2" presStyleCnt="0">
        <dgm:presLayoutVars>
          <dgm:hierBranch val="init"/>
        </dgm:presLayoutVars>
      </dgm:prSet>
      <dgm:spPr/>
    </dgm:pt>
    <dgm:pt modelId="{CD0A8814-F6E8-4254-9EB4-82A62E33B5B4}" type="pres">
      <dgm:prSet presAssocID="{4A3ECA24-BE2B-477A-9FCD-AD680681D852}" presName="rootComposite" presStyleCnt="0"/>
      <dgm:spPr/>
    </dgm:pt>
    <dgm:pt modelId="{1BE45576-E793-4E13-AAEE-1C0EB247DD38}" type="pres">
      <dgm:prSet presAssocID="{4A3ECA24-BE2B-477A-9FCD-AD680681D852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6237ADF-A001-4FBE-9047-6344C71D06E1}" type="pres">
      <dgm:prSet presAssocID="{4A3ECA24-BE2B-477A-9FCD-AD680681D852}" presName="rootConnector" presStyleLbl="node2" presStyleIdx="1" presStyleCnt="7"/>
      <dgm:spPr/>
      <dgm:t>
        <a:bodyPr/>
        <a:lstStyle/>
        <a:p>
          <a:endParaRPr lang="cs-CZ"/>
        </a:p>
      </dgm:t>
    </dgm:pt>
    <dgm:pt modelId="{0E6C117B-45A9-4D55-B302-EC9C3AE23F7D}" type="pres">
      <dgm:prSet presAssocID="{4A3ECA24-BE2B-477A-9FCD-AD680681D852}" presName="hierChild4" presStyleCnt="0"/>
      <dgm:spPr/>
    </dgm:pt>
    <dgm:pt modelId="{EAC10721-0970-493F-9888-A15C8D2683AB}" type="pres">
      <dgm:prSet presAssocID="{4A3ECA24-BE2B-477A-9FCD-AD680681D852}" presName="hierChild5" presStyleCnt="0"/>
      <dgm:spPr/>
    </dgm:pt>
    <dgm:pt modelId="{3E9B5B92-201F-4036-925D-2A319B277E24}" type="pres">
      <dgm:prSet presAssocID="{F3CC9E27-1BC6-4FCD-8815-D679BB71BA6B}" presName="Name37" presStyleLbl="parChTrans1D2" presStyleIdx="2" presStyleCnt="7"/>
      <dgm:spPr/>
      <dgm:t>
        <a:bodyPr/>
        <a:lstStyle/>
        <a:p>
          <a:endParaRPr lang="cs-CZ"/>
        </a:p>
      </dgm:t>
    </dgm:pt>
    <dgm:pt modelId="{78EB35DD-2538-4ECA-BD53-81A8B7C07641}" type="pres">
      <dgm:prSet presAssocID="{3CC0618E-CA02-4787-B086-B89FFB3FC099}" presName="hierRoot2" presStyleCnt="0">
        <dgm:presLayoutVars>
          <dgm:hierBranch val="init"/>
        </dgm:presLayoutVars>
      </dgm:prSet>
      <dgm:spPr/>
    </dgm:pt>
    <dgm:pt modelId="{AB7EC3E6-98B3-44BE-ACB4-7751C7B39BFA}" type="pres">
      <dgm:prSet presAssocID="{3CC0618E-CA02-4787-B086-B89FFB3FC099}" presName="rootComposite" presStyleCnt="0"/>
      <dgm:spPr/>
    </dgm:pt>
    <dgm:pt modelId="{3334B3A0-F1E5-4C3C-8A03-341D199EA660}" type="pres">
      <dgm:prSet presAssocID="{3CC0618E-CA02-4787-B086-B89FFB3FC099}" presName="rootText" presStyleLbl="node2" presStyleIdx="2" presStyleCnt="7" custScaleX="1084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527FF1C-8996-4FCF-B120-74B88F242BEC}" type="pres">
      <dgm:prSet presAssocID="{3CC0618E-CA02-4787-B086-B89FFB3FC099}" presName="rootConnector" presStyleLbl="node2" presStyleIdx="2" presStyleCnt="7"/>
      <dgm:spPr/>
      <dgm:t>
        <a:bodyPr/>
        <a:lstStyle/>
        <a:p>
          <a:endParaRPr lang="cs-CZ"/>
        </a:p>
      </dgm:t>
    </dgm:pt>
    <dgm:pt modelId="{A7762A1D-A715-4D7D-8146-7429A8C471E6}" type="pres">
      <dgm:prSet presAssocID="{3CC0618E-CA02-4787-B086-B89FFB3FC099}" presName="hierChild4" presStyleCnt="0"/>
      <dgm:spPr/>
    </dgm:pt>
    <dgm:pt modelId="{61439C43-FA59-40E7-AD39-25A37E9BB9BF}" type="pres">
      <dgm:prSet presAssocID="{3CC0618E-CA02-4787-B086-B89FFB3FC099}" presName="hierChild5" presStyleCnt="0"/>
      <dgm:spPr/>
    </dgm:pt>
    <dgm:pt modelId="{B0907E1C-5FE8-4E91-96B0-0BCA039CDB81}" type="pres">
      <dgm:prSet presAssocID="{28AFCEC3-BE9B-4CC4-AF40-849F12698D6F}" presName="Name37" presStyleLbl="parChTrans1D2" presStyleIdx="3" presStyleCnt="7"/>
      <dgm:spPr/>
      <dgm:t>
        <a:bodyPr/>
        <a:lstStyle/>
        <a:p>
          <a:endParaRPr lang="cs-CZ"/>
        </a:p>
      </dgm:t>
    </dgm:pt>
    <dgm:pt modelId="{DDAF217E-174B-49B0-8C25-30FA338F4971}" type="pres">
      <dgm:prSet presAssocID="{6434583A-E70A-4F8A-95D7-5CCBB47A3D3F}" presName="hierRoot2" presStyleCnt="0">
        <dgm:presLayoutVars>
          <dgm:hierBranch val="init"/>
        </dgm:presLayoutVars>
      </dgm:prSet>
      <dgm:spPr/>
    </dgm:pt>
    <dgm:pt modelId="{283EE41E-84F9-476A-84E4-CE951C5E9627}" type="pres">
      <dgm:prSet presAssocID="{6434583A-E70A-4F8A-95D7-5CCBB47A3D3F}" presName="rootComposite" presStyleCnt="0"/>
      <dgm:spPr/>
    </dgm:pt>
    <dgm:pt modelId="{91F889C2-7379-4487-B795-4A79773CA307}" type="pres">
      <dgm:prSet presAssocID="{6434583A-E70A-4F8A-95D7-5CCBB47A3D3F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FAD9ED8-7D6C-461A-BC1C-0395F593840E}" type="pres">
      <dgm:prSet presAssocID="{6434583A-E70A-4F8A-95D7-5CCBB47A3D3F}" presName="rootConnector" presStyleLbl="node2" presStyleIdx="3" presStyleCnt="7"/>
      <dgm:spPr/>
      <dgm:t>
        <a:bodyPr/>
        <a:lstStyle/>
        <a:p>
          <a:endParaRPr lang="cs-CZ"/>
        </a:p>
      </dgm:t>
    </dgm:pt>
    <dgm:pt modelId="{823D2172-EC60-4E59-A1F0-A276FDBE7BC1}" type="pres">
      <dgm:prSet presAssocID="{6434583A-E70A-4F8A-95D7-5CCBB47A3D3F}" presName="hierChild4" presStyleCnt="0"/>
      <dgm:spPr/>
    </dgm:pt>
    <dgm:pt modelId="{1F0176FB-DCE5-47A7-B013-1AC00AD1BCB6}" type="pres">
      <dgm:prSet presAssocID="{6434583A-E70A-4F8A-95D7-5CCBB47A3D3F}" presName="hierChild5" presStyleCnt="0"/>
      <dgm:spPr/>
    </dgm:pt>
    <dgm:pt modelId="{5191E170-25E3-4AE9-ABBB-EB352C14C836}" type="pres">
      <dgm:prSet presAssocID="{61AE6C61-089B-4F37-A082-41354683C271}" presName="Name37" presStyleLbl="parChTrans1D2" presStyleIdx="4" presStyleCnt="7"/>
      <dgm:spPr/>
      <dgm:t>
        <a:bodyPr/>
        <a:lstStyle/>
        <a:p>
          <a:endParaRPr lang="cs-CZ"/>
        </a:p>
      </dgm:t>
    </dgm:pt>
    <dgm:pt modelId="{1D9DAFD1-DC9C-4A94-B467-A438DD173769}" type="pres">
      <dgm:prSet presAssocID="{D79041D5-ACC5-489A-969D-55F0E79058DD}" presName="hierRoot2" presStyleCnt="0">
        <dgm:presLayoutVars>
          <dgm:hierBranch val="init"/>
        </dgm:presLayoutVars>
      </dgm:prSet>
      <dgm:spPr/>
    </dgm:pt>
    <dgm:pt modelId="{BB5B26E4-CEC1-476F-9334-35FCE5784D3B}" type="pres">
      <dgm:prSet presAssocID="{D79041D5-ACC5-489A-969D-55F0E79058DD}" presName="rootComposite" presStyleCnt="0"/>
      <dgm:spPr/>
    </dgm:pt>
    <dgm:pt modelId="{C6F16DC6-2830-4D48-AABC-28327E126AC6}" type="pres">
      <dgm:prSet presAssocID="{D79041D5-ACC5-489A-969D-55F0E79058DD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431F839-9FF5-4093-8FDE-9ABA45E66500}" type="pres">
      <dgm:prSet presAssocID="{D79041D5-ACC5-489A-969D-55F0E79058DD}" presName="rootConnector" presStyleLbl="node2" presStyleIdx="4" presStyleCnt="7"/>
      <dgm:spPr/>
      <dgm:t>
        <a:bodyPr/>
        <a:lstStyle/>
        <a:p>
          <a:endParaRPr lang="cs-CZ"/>
        </a:p>
      </dgm:t>
    </dgm:pt>
    <dgm:pt modelId="{35744B33-5517-444D-9902-AA6FE8675B6B}" type="pres">
      <dgm:prSet presAssocID="{D79041D5-ACC5-489A-969D-55F0E79058DD}" presName="hierChild4" presStyleCnt="0"/>
      <dgm:spPr/>
    </dgm:pt>
    <dgm:pt modelId="{1D93675A-AB7D-4F3A-9BD3-A852F94A847A}" type="pres">
      <dgm:prSet presAssocID="{D79041D5-ACC5-489A-969D-55F0E79058DD}" presName="hierChild5" presStyleCnt="0"/>
      <dgm:spPr/>
    </dgm:pt>
    <dgm:pt modelId="{281FEAC7-C0CD-4A4B-A19D-A6F5B45550F5}" type="pres">
      <dgm:prSet presAssocID="{0CADD2A5-0650-4E70-9AB1-562AEBEA1B2E}" presName="Name37" presStyleLbl="parChTrans1D2" presStyleIdx="5" presStyleCnt="7"/>
      <dgm:spPr/>
      <dgm:t>
        <a:bodyPr/>
        <a:lstStyle/>
        <a:p>
          <a:endParaRPr lang="cs-CZ"/>
        </a:p>
      </dgm:t>
    </dgm:pt>
    <dgm:pt modelId="{6C560031-0149-4BDC-B5BA-12309CE9297F}" type="pres">
      <dgm:prSet presAssocID="{2CB94669-52FA-41A4-8305-BD5693D3DE48}" presName="hierRoot2" presStyleCnt="0">
        <dgm:presLayoutVars>
          <dgm:hierBranch val="init"/>
        </dgm:presLayoutVars>
      </dgm:prSet>
      <dgm:spPr/>
    </dgm:pt>
    <dgm:pt modelId="{85348CD4-6D82-4F31-9EBF-ED8C847F8E04}" type="pres">
      <dgm:prSet presAssocID="{2CB94669-52FA-41A4-8305-BD5693D3DE48}" presName="rootComposite" presStyleCnt="0"/>
      <dgm:spPr/>
    </dgm:pt>
    <dgm:pt modelId="{181F9031-DDBC-4257-B6A1-7A7557B5679E}" type="pres">
      <dgm:prSet presAssocID="{2CB94669-52FA-41A4-8305-BD5693D3DE48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63EFA0B-EA71-4CC5-B061-DFE4FFF2370D}" type="pres">
      <dgm:prSet presAssocID="{2CB94669-52FA-41A4-8305-BD5693D3DE48}" presName="rootConnector" presStyleLbl="node2" presStyleIdx="5" presStyleCnt="7"/>
      <dgm:spPr/>
      <dgm:t>
        <a:bodyPr/>
        <a:lstStyle/>
        <a:p>
          <a:endParaRPr lang="cs-CZ"/>
        </a:p>
      </dgm:t>
    </dgm:pt>
    <dgm:pt modelId="{02622078-FFE9-419D-8DF5-3D9D5C4AC67D}" type="pres">
      <dgm:prSet presAssocID="{2CB94669-52FA-41A4-8305-BD5693D3DE48}" presName="hierChild4" presStyleCnt="0"/>
      <dgm:spPr/>
    </dgm:pt>
    <dgm:pt modelId="{79BC7617-4CC4-4C2A-BD25-7EF731938E51}" type="pres">
      <dgm:prSet presAssocID="{2CB94669-52FA-41A4-8305-BD5693D3DE48}" presName="hierChild5" presStyleCnt="0"/>
      <dgm:spPr/>
    </dgm:pt>
    <dgm:pt modelId="{B2DA6ACB-2801-4704-8B10-932FD994B0CF}" type="pres">
      <dgm:prSet presAssocID="{A0641AB4-3D76-4ECA-A193-2CC4D6175B95}" presName="Name37" presStyleLbl="parChTrans1D2" presStyleIdx="6" presStyleCnt="7"/>
      <dgm:spPr/>
      <dgm:t>
        <a:bodyPr/>
        <a:lstStyle/>
        <a:p>
          <a:endParaRPr lang="cs-CZ"/>
        </a:p>
      </dgm:t>
    </dgm:pt>
    <dgm:pt modelId="{B1833C2A-9DE9-4F79-B6E0-82F05E66A4AB}" type="pres">
      <dgm:prSet presAssocID="{9126176C-CBC4-4140-B2E2-9F7876CC05E7}" presName="hierRoot2" presStyleCnt="0">
        <dgm:presLayoutVars>
          <dgm:hierBranch val="init"/>
        </dgm:presLayoutVars>
      </dgm:prSet>
      <dgm:spPr/>
    </dgm:pt>
    <dgm:pt modelId="{3AF54A7C-ED07-4D9D-B0DE-19222C08B323}" type="pres">
      <dgm:prSet presAssocID="{9126176C-CBC4-4140-B2E2-9F7876CC05E7}" presName="rootComposite" presStyleCnt="0"/>
      <dgm:spPr/>
    </dgm:pt>
    <dgm:pt modelId="{30EADA9C-8087-4639-81F7-C549861E4B87}" type="pres">
      <dgm:prSet presAssocID="{9126176C-CBC4-4140-B2E2-9F7876CC05E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8D88E4C-B07D-4A62-B6F3-E6F23A772F3B}" type="pres">
      <dgm:prSet presAssocID="{9126176C-CBC4-4140-B2E2-9F7876CC05E7}" presName="rootConnector" presStyleLbl="node2" presStyleIdx="6" presStyleCnt="7"/>
      <dgm:spPr/>
      <dgm:t>
        <a:bodyPr/>
        <a:lstStyle/>
        <a:p>
          <a:endParaRPr lang="cs-CZ"/>
        </a:p>
      </dgm:t>
    </dgm:pt>
    <dgm:pt modelId="{6BB320CB-9211-477B-969C-27310C8DB3E0}" type="pres">
      <dgm:prSet presAssocID="{9126176C-CBC4-4140-B2E2-9F7876CC05E7}" presName="hierChild4" presStyleCnt="0"/>
      <dgm:spPr/>
    </dgm:pt>
    <dgm:pt modelId="{EDB1078C-8C95-43EA-9247-46D353D297B6}" type="pres">
      <dgm:prSet presAssocID="{9126176C-CBC4-4140-B2E2-9F7876CC05E7}" presName="hierChild5" presStyleCnt="0"/>
      <dgm:spPr/>
    </dgm:pt>
    <dgm:pt modelId="{D55E0F60-7117-4D89-B8C9-0D6A179F7179}" type="pres">
      <dgm:prSet presAssocID="{7EACE231-6BCF-4307-A821-8FA10FC99DBE}" presName="hierChild3" presStyleCnt="0"/>
      <dgm:spPr/>
    </dgm:pt>
  </dgm:ptLst>
  <dgm:cxnLst>
    <dgm:cxn modelId="{A6213565-97F8-44EC-8712-C3BAE2768F2E}" srcId="{7EACE231-6BCF-4307-A821-8FA10FC99DBE}" destId="{EA4B3E6B-8C8D-4B92-B6C4-ACA0812A9D2B}" srcOrd="0" destOrd="0" parTransId="{A8F88642-C079-4F4A-9AE1-2D4F21676566}" sibTransId="{0CA198E3-5FBF-4F61-A67D-71AE858C4CF5}"/>
    <dgm:cxn modelId="{2D6977C1-EE8A-4518-B7C6-FFBDA4D64654}" srcId="{7EACE231-6BCF-4307-A821-8FA10FC99DBE}" destId="{2CB94669-52FA-41A4-8305-BD5693D3DE48}" srcOrd="5" destOrd="0" parTransId="{0CADD2A5-0650-4E70-9AB1-562AEBEA1B2E}" sibTransId="{8FF86AF0-7D60-4F84-9013-30C5056584B7}"/>
    <dgm:cxn modelId="{047CD6EA-8557-4D5B-8292-A359CF6DD6AB}" type="presOf" srcId="{9126176C-CBC4-4140-B2E2-9F7876CC05E7}" destId="{30EADA9C-8087-4639-81F7-C549861E4B87}" srcOrd="0" destOrd="0" presId="urn:microsoft.com/office/officeart/2005/8/layout/orgChart1"/>
    <dgm:cxn modelId="{A93187C3-F3AD-4C51-98E7-3B7BA6C0EB12}" type="presOf" srcId="{0CADD2A5-0650-4E70-9AB1-562AEBEA1B2E}" destId="{281FEAC7-C0CD-4A4B-A19D-A6F5B45550F5}" srcOrd="0" destOrd="0" presId="urn:microsoft.com/office/officeart/2005/8/layout/orgChart1"/>
    <dgm:cxn modelId="{384805E7-1659-45BD-832F-D68ADCF768EA}" srcId="{7EACE231-6BCF-4307-A821-8FA10FC99DBE}" destId="{6434583A-E70A-4F8A-95D7-5CCBB47A3D3F}" srcOrd="3" destOrd="0" parTransId="{28AFCEC3-BE9B-4CC4-AF40-849F12698D6F}" sibTransId="{44E145AB-4475-4F59-ADFF-F4AE90089157}"/>
    <dgm:cxn modelId="{E97CBC89-A127-42B0-9DE4-3A95F3A2FE29}" srcId="{7EACE231-6BCF-4307-A821-8FA10FC99DBE}" destId="{4A3ECA24-BE2B-477A-9FCD-AD680681D852}" srcOrd="1" destOrd="0" parTransId="{96680B0D-03F5-47EA-A832-E8E68323BE0A}" sibTransId="{5F296B10-4DFA-4EF5-935D-D04CDF58A6C1}"/>
    <dgm:cxn modelId="{B2EEF6BE-46F1-47C7-888F-CEF3CD612161}" srcId="{7EACE231-6BCF-4307-A821-8FA10FC99DBE}" destId="{D79041D5-ACC5-489A-969D-55F0E79058DD}" srcOrd="4" destOrd="0" parTransId="{61AE6C61-089B-4F37-A082-41354683C271}" sibTransId="{160BF0E0-325C-4C24-AF99-4BA98DF5FFCB}"/>
    <dgm:cxn modelId="{690A52D4-B575-4505-A964-D72DE6A0D6E6}" type="presOf" srcId="{3CC0618E-CA02-4787-B086-B89FFB3FC099}" destId="{3334B3A0-F1E5-4C3C-8A03-341D199EA660}" srcOrd="0" destOrd="0" presId="urn:microsoft.com/office/officeart/2005/8/layout/orgChart1"/>
    <dgm:cxn modelId="{A402BB2A-08C1-4D6C-AAEF-BD5ACC309BD3}" type="presOf" srcId="{4A3ECA24-BE2B-477A-9FCD-AD680681D852}" destId="{76237ADF-A001-4FBE-9047-6344C71D06E1}" srcOrd="1" destOrd="0" presId="urn:microsoft.com/office/officeart/2005/8/layout/orgChart1"/>
    <dgm:cxn modelId="{7B35EE39-0E7C-4AB2-A778-6383AB11F324}" srcId="{A4D99DD3-318F-4908-A2AA-6DF41967468F}" destId="{7EACE231-6BCF-4307-A821-8FA10FC99DBE}" srcOrd="0" destOrd="0" parTransId="{D276E866-A813-4E2C-8255-9272D01BB7C9}" sibTransId="{12A1D4E9-7D33-4514-8DCD-E4C01C83B734}"/>
    <dgm:cxn modelId="{7638FF33-AFE6-4867-9663-8978AE8F5298}" type="presOf" srcId="{A8F88642-C079-4F4A-9AE1-2D4F21676566}" destId="{999001CE-FC3D-470E-BF1A-DECE7C05B9BE}" srcOrd="0" destOrd="0" presId="urn:microsoft.com/office/officeart/2005/8/layout/orgChart1"/>
    <dgm:cxn modelId="{429959CE-FBB2-490C-88AB-8E7983B254FD}" type="presOf" srcId="{A4D99DD3-318F-4908-A2AA-6DF41967468F}" destId="{F83F14AC-111E-4135-B0CA-67574FC52187}" srcOrd="0" destOrd="0" presId="urn:microsoft.com/office/officeart/2005/8/layout/orgChart1"/>
    <dgm:cxn modelId="{DE0CDE0A-0F2A-4FF5-9917-77ABC93F1B62}" type="presOf" srcId="{96680B0D-03F5-47EA-A832-E8E68323BE0A}" destId="{EA21C08E-75EA-499A-AF11-BACAF0A83336}" srcOrd="0" destOrd="0" presId="urn:microsoft.com/office/officeart/2005/8/layout/orgChart1"/>
    <dgm:cxn modelId="{1FA38C9D-CE68-42B6-B6AD-7EEFD149E982}" type="presOf" srcId="{D79041D5-ACC5-489A-969D-55F0E79058DD}" destId="{C6F16DC6-2830-4D48-AABC-28327E126AC6}" srcOrd="0" destOrd="0" presId="urn:microsoft.com/office/officeart/2005/8/layout/orgChart1"/>
    <dgm:cxn modelId="{9B3DA8DD-55EA-4CA4-9BB0-9E581DD92355}" type="presOf" srcId="{EA4B3E6B-8C8D-4B92-B6C4-ACA0812A9D2B}" destId="{821CF883-9EA6-45CC-9B5B-784065BAD0CD}" srcOrd="0" destOrd="0" presId="urn:microsoft.com/office/officeart/2005/8/layout/orgChart1"/>
    <dgm:cxn modelId="{98F0F78B-8BCC-4639-9D34-FF297D2E8722}" type="presOf" srcId="{4A3ECA24-BE2B-477A-9FCD-AD680681D852}" destId="{1BE45576-E793-4E13-AAEE-1C0EB247DD38}" srcOrd="0" destOrd="0" presId="urn:microsoft.com/office/officeart/2005/8/layout/orgChart1"/>
    <dgm:cxn modelId="{7BDB0D1F-B95F-4719-B899-0FB52F32206C}" type="presOf" srcId="{28AFCEC3-BE9B-4CC4-AF40-849F12698D6F}" destId="{B0907E1C-5FE8-4E91-96B0-0BCA039CDB81}" srcOrd="0" destOrd="0" presId="urn:microsoft.com/office/officeart/2005/8/layout/orgChart1"/>
    <dgm:cxn modelId="{326D084E-C1FD-4281-8EF2-7667F06DD82F}" type="presOf" srcId="{6434583A-E70A-4F8A-95D7-5CCBB47A3D3F}" destId="{AFAD9ED8-7D6C-461A-BC1C-0395F593840E}" srcOrd="1" destOrd="0" presId="urn:microsoft.com/office/officeart/2005/8/layout/orgChart1"/>
    <dgm:cxn modelId="{D262AA4C-0370-46FC-8944-45F65963F969}" type="presOf" srcId="{2CB94669-52FA-41A4-8305-BD5693D3DE48}" destId="{463EFA0B-EA71-4CC5-B061-DFE4FFF2370D}" srcOrd="1" destOrd="0" presId="urn:microsoft.com/office/officeart/2005/8/layout/orgChart1"/>
    <dgm:cxn modelId="{6F7B4CF3-C359-4A90-8547-D1484B94C746}" type="presOf" srcId="{7EACE231-6BCF-4307-A821-8FA10FC99DBE}" destId="{05E17BD3-E518-4720-8BBD-888A57D4077F}" srcOrd="1" destOrd="0" presId="urn:microsoft.com/office/officeart/2005/8/layout/orgChart1"/>
    <dgm:cxn modelId="{513EF5D1-014F-4DDB-97D4-6576237A578F}" type="presOf" srcId="{A0641AB4-3D76-4ECA-A193-2CC4D6175B95}" destId="{B2DA6ACB-2801-4704-8B10-932FD994B0CF}" srcOrd="0" destOrd="0" presId="urn:microsoft.com/office/officeart/2005/8/layout/orgChart1"/>
    <dgm:cxn modelId="{E6DDAAC8-C2E0-4A9C-BF52-1EF7B93001B9}" type="presOf" srcId="{2CB94669-52FA-41A4-8305-BD5693D3DE48}" destId="{181F9031-DDBC-4257-B6A1-7A7557B5679E}" srcOrd="0" destOrd="0" presId="urn:microsoft.com/office/officeart/2005/8/layout/orgChart1"/>
    <dgm:cxn modelId="{9C32722A-40C5-4E0E-AF6A-72D451351BF8}" type="presOf" srcId="{D79041D5-ACC5-489A-969D-55F0E79058DD}" destId="{6431F839-9FF5-4093-8FDE-9ABA45E66500}" srcOrd="1" destOrd="0" presId="urn:microsoft.com/office/officeart/2005/8/layout/orgChart1"/>
    <dgm:cxn modelId="{7684651D-10D3-46AE-B130-8597A7F29218}" srcId="{7EACE231-6BCF-4307-A821-8FA10FC99DBE}" destId="{3CC0618E-CA02-4787-B086-B89FFB3FC099}" srcOrd="2" destOrd="0" parTransId="{F3CC9E27-1BC6-4FCD-8815-D679BB71BA6B}" sibTransId="{9BFDA865-57F0-427D-863A-3B72D0BAD7AD}"/>
    <dgm:cxn modelId="{A5E95C3B-A549-4ADE-9A3D-01A19DEA3267}" type="presOf" srcId="{6434583A-E70A-4F8A-95D7-5CCBB47A3D3F}" destId="{91F889C2-7379-4487-B795-4A79773CA307}" srcOrd="0" destOrd="0" presId="urn:microsoft.com/office/officeart/2005/8/layout/orgChart1"/>
    <dgm:cxn modelId="{A19F0F2A-98D3-4722-92FF-A692E9305C9F}" type="presOf" srcId="{EA4B3E6B-8C8D-4B92-B6C4-ACA0812A9D2B}" destId="{D5E1F00E-C131-44F2-8734-5126FE8E9964}" srcOrd="1" destOrd="0" presId="urn:microsoft.com/office/officeart/2005/8/layout/orgChart1"/>
    <dgm:cxn modelId="{ADCD5B20-2E60-4C71-B61F-7D2301AEC476}" type="presOf" srcId="{9126176C-CBC4-4140-B2E2-9F7876CC05E7}" destId="{58D88E4C-B07D-4A62-B6F3-E6F23A772F3B}" srcOrd="1" destOrd="0" presId="urn:microsoft.com/office/officeart/2005/8/layout/orgChart1"/>
    <dgm:cxn modelId="{82576C4C-4BF4-4DAE-8B57-4120CA433928}" type="presOf" srcId="{3CC0618E-CA02-4787-B086-B89FFB3FC099}" destId="{B527FF1C-8996-4FCF-B120-74B88F242BEC}" srcOrd="1" destOrd="0" presId="urn:microsoft.com/office/officeart/2005/8/layout/orgChart1"/>
    <dgm:cxn modelId="{15CC21E6-0DC9-44FD-98CC-823380DEE6FF}" srcId="{7EACE231-6BCF-4307-A821-8FA10FC99DBE}" destId="{9126176C-CBC4-4140-B2E2-9F7876CC05E7}" srcOrd="6" destOrd="0" parTransId="{A0641AB4-3D76-4ECA-A193-2CC4D6175B95}" sibTransId="{480E63E9-B6A0-4DF9-BC19-78B31B44E3F8}"/>
    <dgm:cxn modelId="{A179FA59-B658-4412-A480-03C45C436B1E}" type="presOf" srcId="{7EACE231-6BCF-4307-A821-8FA10FC99DBE}" destId="{EF64D40D-B20D-4B76-9E6A-506AFCE30E17}" srcOrd="0" destOrd="0" presId="urn:microsoft.com/office/officeart/2005/8/layout/orgChart1"/>
    <dgm:cxn modelId="{3FFBDDFA-072E-42A1-AD58-C6F4838CAA12}" type="presOf" srcId="{61AE6C61-089B-4F37-A082-41354683C271}" destId="{5191E170-25E3-4AE9-ABBB-EB352C14C836}" srcOrd="0" destOrd="0" presId="urn:microsoft.com/office/officeart/2005/8/layout/orgChart1"/>
    <dgm:cxn modelId="{DEF08D4C-9C77-44BB-AA50-5737CFA4CB00}" type="presOf" srcId="{F3CC9E27-1BC6-4FCD-8815-D679BB71BA6B}" destId="{3E9B5B92-201F-4036-925D-2A319B277E24}" srcOrd="0" destOrd="0" presId="urn:microsoft.com/office/officeart/2005/8/layout/orgChart1"/>
    <dgm:cxn modelId="{04552FA6-04C8-4CA6-A183-76B9712054B8}" type="presParOf" srcId="{F83F14AC-111E-4135-B0CA-67574FC52187}" destId="{92CF3901-80F2-4A7E-B765-FDE3AA1399BE}" srcOrd="0" destOrd="0" presId="urn:microsoft.com/office/officeart/2005/8/layout/orgChart1"/>
    <dgm:cxn modelId="{ECEEF258-AF6C-4144-9991-75060BABC3B6}" type="presParOf" srcId="{92CF3901-80F2-4A7E-B765-FDE3AA1399BE}" destId="{0C704D06-CEB0-4FDB-B283-A7C7A622F095}" srcOrd="0" destOrd="0" presId="urn:microsoft.com/office/officeart/2005/8/layout/orgChart1"/>
    <dgm:cxn modelId="{A6D286ED-29FB-41A1-9B76-E2E463CA1160}" type="presParOf" srcId="{0C704D06-CEB0-4FDB-B283-A7C7A622F095}" destId="{EF64D40D-B20D-4B76-9E6A-506AFCE30E17}" srcOrd="0" destOrd="0" presId="urn:microsoft.com/office/officeart/2005/8/layout/orgChart1"/>
    <dgm:cxn modelId="{A85D8A91-C8E9-41FE-A93E-DA627597B1F0}" type="presParOf" srcId="{0C704D06-CEB0-4FDB-B283-A7C7A622F095}" destId="{05E17BD3-E518-4720-8BBD-888A57D4077F}" srcOrd="1" destOrd="0" presId="urn:microsoft.com/office/officeart/2005/8/layout/orgChart1"/>
    <dgm:cxn modelId="{DEAC87C0-572B-45C4-A9DC-15EF80101A7C}" type="presParOf" srcId="{92CF3901-80F2-4A7E-B765-FDE3AA1399BE}" destId="{C7B7C0B6-F105-45C0-8958-20B1E7D5CDC3}" srcOrd="1" destOrd="0" presId="urn:microsoft.com/office/officeart/2005/8/layout/orgChart1"/>
    <dgm:cxn modelId="{BB842E5B-1D45-4449-8611-CB1F08AEB2F6}" type="presParOf" srcId="{C7B7C0B6-F105-45C0-8958-20B1E7D5CDC3}" destId="{999001CE-FC3D-470E-BF1A-DECE7C05B9BE}" srcOrd="0" destOrd="0" presId="urn:microsoft.com/office/officeart/2005/8/layout/orgChart1"/>
    <dgm:cxn modelId="{E3CC0EF8-7D00-4099-8CD8-11EE0ABE7ED4}" type="presParOf" srcId="{C7B7C0B6-F105-45C0-8958-20B1E7D5CDC3}" destId="{752FED18-3284-4247-A30E-1FEC4C363126}" srcOrd="1" destOrd="0" presId="urn:microsoft.com/office/officeart/2005/8/layout/orgChart1"/>
    <dgm:cxn modelId="{9E12105B-558C-4C16-AF83-89F9BC422464}" type="presParOf" srcId="{752FED18-3284-4247-A30E-1FEC4C363126}" destId="{DB16861A-52F1-41FF-8D84-D9B4958F5A26}" srcOrd="0" destOrd="0" presId="urn:microsoft.com/office/officeart/2005/8/layout/orgChart1"/>
    <dgm:cxn modelId="{6AE069A9-2463-4B18-B3C0-35BF5BB41735}" type="presParOf" srcId="{DB16861A-52F1-41FF-8D84-D9B4958F5A26}" destId="{821CF883-9EA6-45CC-9B5B-784065BAD0CD}" srcOrd="0" destOrd="0" presId="urn:microsoft.com/office/officeart/2005/8/layout/orgChart1"/>
    <dgm:cxn modelId="{DF6184E0-1D0A-42D3-9569-F100B5120A09}" type="presParOf" srcId="{DB16861A-52F1-41FF-8D84-D9B4958F5A26}" destId="{D5E1F00E-C131-44F2-8734-5126FE8E9964}" srcOrd="1" destOrd="0" presId="urn:microsoft.com/office/officeart/2005/8/layout/orgChart1"/>
    <dgm:cxn modelId="{14BAAE86-379A-466E-84D9-29B8BF83DD9A}" type="presParOf" srcId="{752FED18-3284-4247-A30E-1FEC4C363126}" destId="{192C9EDD-2BE8-45D0-8C40-5A5D5E6BCE14}" srcOrd="1" destOrd="0" presId="urn:microsoft.com/office/officeart/2005/8/layout/orgChart1"/>
    <dgm:cxn modelId="{B639D95C-65E4-4550-AF95-601EBBDDA7B0}" type="presParOf" srcId="{752FED18-3284-4247-A30E-1FEC4C363126}" destId="{0A25FF2D-809A-49D8-996D-A01D9414F853}" srcOrd="2" destOrd="0" presId="urn:microsoft.com/office/officeart/2005/8/layout/orgChart1"/>
    <dgm:cxn modelId="{ACEC6ED8-4067-432E-8610-BABC6535191D}" type="presParOf" srcId="{C7B7C0B6-F105-45C0-8958-20B1E7D5CDC3}" destId="{EA21C08E-75EA-499A-AF11-BACAF0A83336}" srcOrd="2" destOrd="0" presId="urn:microsoft.com/office/officeart/2005/8/layout/orgChart1"/>
    <dgm:cxn modelId="{A3E87135-A300-4BB6-A1BC-E924E4B703BF}" type="presParOf" srcId="{C7B7C0B6-F105-45C0-8958-20B1E7D5CDC3}" destId="{CD0167DA-0C7A-43CD-95C4-11D43CF206D4}" srcOrd="3" destOrd="0" presId="urn:microsoft.com/office/officeart/2005/8/layout/orgChart1"/>
    <dgm:cxn modelId="{AF05A907-CDBB-4467-BE3E-6EB16B135558}" type="presParOf" srcId="{CD0167DA-0C7A-43CD-95C4-11D43CF206D4}" destId="{CD0A8814-F6E8-4254-9EB4-82A62E33B5B4}" srcOrd="0" destOrd="0" presId="urn:microsoft.com/office/officeart/2005/8/layout/orgChart1"/>
    <dgm:cxn modelId="{6D738118-88D2-417D-9250-162210BAB936}" type="presParOf" srcId="{CD0A8814-F6E8-4254-9EB4-82A62E33B5B4}" destId="{1BE45576-E793-4E13-AAEE-1C0EB247DD38}" srcOrd="0" destOrd="0" presId="urn:microsoft.com/office/officeart/2005/8/layout/orgChart1"/>
    <dgm:cxn modelId="{2B35D0C8-43ED-4010-B346-9F111D794375}" type="presParOf" srcId="{CD0A8814-F6E8-4254-9EB4-82A62E33B5B4}" destId="{76237ADF-A001-4FBE-9047-6344C71D06E1}" srcOrd="1" destOrd="0" presId="urn:microsoft.com/office/officeart/2005/8/layout/orgChart1"/>
    <dgm:cxn modelId="{86464F90-2886-4FB5-9332-3695BD28D19F}" type="presParOf" srcId="{CD0167DA-0C7A-43CD-95C4-11D43CF206D4}" destId="{0E6C117B-45A9-4D55-B302-EC9C3AE23F7D}" srcOrd="1" destOrd="0" presId="urn:microsoft.com/office/officeart/2005/8/layout/orgChart1"/>
    <dgm:cxn modelId="{AA68E99A-7A20-4EA6-B108-B33207ABDE94}" type="presParOf" srcId="{CD0167DA-0C7A-43CD-95C4-11D43CF206D4}" destId="{EAC10721-0970-493F-9888-A15C8D2683AB}" srcOrd="2" destOrd="0" presId="urn:microsoft.com/office/officeart/2005/8/layout/orgChart1"/>
    <dgm:cxn modelId="{5F73597F-B35F-40FB-9715-3FA2348792BA}" type="presParOf" srcId="{C7B7C0B6-F105-45C0-8958-20B1E7D5CDC3}" destId="{3E9B5B92-201F-4036-925D-2A319B277E24}" srcOrd="4" destOrd="0" presId="urn:microsoft.com/office/officeart/2005/8/layout/orgChart1"/>
    <dgm:cxn modelId="{60CAA489-18DE-4DD3-ADAD-3EAE82AD15CE}" type="presParOf" srcId="{C7B7C0B6-F105-45C0-8958-20B1E7D5CDC3}" destId="{78EB35DD-2538-4ECA-BD53-81A8B7C07641}" srcOrd="5" destOrd="0" presId="urn:microsoft.com/office/officeart/2005/8/layout/orgChart1"/>
    <dgm:cxn modelId="{FD16D7EE-DF8A-4867-B5DF-5347A0C00728}" type="presParOf" srcId="{78EB35DD-2538-4ECA-BD53-81A8B7C07641}" destId="{AB7EC3E6-98B3-44BE-ACB4-7751C7B39BFA}" srcOrd="0" destOrd="0" presId="urn:microsoft.com/office/officeart/2005/8/layout/orgChart1"/>
    <dgm:cxn modelId="{66D0D8A2-5CCC-4514-92E3-3EA385110326}" type="presParOf" srcId="{AB7EC3E6-98B3-44BE-ACB4-7751C7B39BFA}" destId="{3334B3A0-F1E5-4C3C-8A03-341D199EA660}" srcOrd="0" destOrd="0" presId="urn:microsoft.com/office/officeart/2005/8/layout/orgChart1"/>
    <dgm:cxn modelId="{60144EA3-A987-457B-A2C9-27AE13A3744E}" type="presParOf" srcId="{AB7EC3E6-98B3-44BE-ACB4-7751C7B39BFA}" destId="{B527FF1C-8996-4FCF-B120-74B88F242BEC}" srcOrd="1" destOrd="0" presId="urn:microsoft.com/office/officeart/2005/8/layout/orgChart1"/>
    <dgm:cxn modelId="{9AC9E20B-AED2-4E28-8B92-32E64D4A367C}" type="presParOf" srcId="{78EB35DD-2538-4ECA-BD53-81A8B7C07641}" destId="{A7762A1D-A715-4D7D-8146-7429A8C471E6}" srcOrd="1" destOrd="0" presId="urn:microsoft.com/office/officeart/2005/8/layout/orgChart1"/>
    <dgm:cxn modelId="{FE8FA298-3683-4F83-AC0E-1BD9BF27FFCA}" type="presParOf" srcId="{78EB35DD-2538-4ECA-BD53-81A8B7C07641}" destId="{61439C43-FA59-40E7-AD39-25A37E9BB9BF}" srcOrd="2" destOrd="0" presId="urn:microsoft.com/office/officeart/2005/8/layout/orgChart1"/>
    <dgm:cxn modelId="{7CD4C5A7-FFC1-43A3-A8E5-A1DCBC3CC091}" type="presParOf" srcId="{C7B7C0B6-F105-45C0-8958-20B1E7D5CDC3}" destId="{B0907E1C-5FE8-4E91-96B0-0BCA039CDB81}" srcOrd="6" destOrd="0" presId="urn:microsoft.com/office/officeart/2005/8/layout/orgChart1"/>
    <dgm:cxn modelId="{035CC490-EE8D-4E47-9E82-A274F679136B}" type="presParOf" srcId="{C7B7C0B6-F105-45C0-8958-20B1E7D5CDC3}" destId="{DDAF217E-174B-49B0-8C25-30FA338F4971}" srcOrd="7" destOrd="0" presId="urn:microsoft.com/office/officeart/2005/8/layout/orgChart1"/>
    <dgm:cxn modelId="{E3D4AFA0-9D85-4CE2-98CC-B6C54148C43E}" type="presParOf" srcId="{DDAF217E-174B-49B0-8C25-30FA338F4971}" destId="{283EE41E-84F9-476A-84E4-CE951C5E9627}" srcOrd="0" destOrd="0" presId="urn:microsoft.com/office/officeart/2005/8/layout/orgChart1"/>
    <dgm:cxn modelId="{91CF4B61-D81A-4B3D-B6B9-3077962CECC7}" type="presParOf" srcId="{283EE41E-84F9-476A-84E4-CE951C5E9627}" destId="{91F889C2-7379-4487-B795-4A79773CA307}" srcOrd="0" destOrd="0" presId="urn:microsoft.com/office/officeart/2005/8/layout/orgChart1"/>
    <dgm:cxn modelId="{3F531813-A2E8-43B2-AC2D-D53AA73B37B8}" type="presParOf" srcId="{283EE41E-84F9-476A-84E4-CE951C5E9627}" destId="{AFAD9ED8-7D6C-461A-BC1C-0395F593840E}" srcOrd="1" destOrd="0" presId="urn:microsoft.com/office/officeart/2005/8/layout/orgChart1"/>
    <dgm:cxn modelId="{EA538EF9-EFD7-477D-B598-41A790D46231}" type="presParOf" srcId="{DDAF217E-174B-49B0-8C25-30FA338F4971}" destId="{823D2172-EC60-4E59-A1F0-A276FDBE7BC1}" srcOrd="1" destOrd="0" presId="urn:microsoft.com/office/officeart/2005/8/layout/orgChart1"/>
    <dgm:cxn modelId="{96EA731E-CEFF-49BB-B419-5FD7EC9B7B59}" type="presParOf" srcId="{DDAF217E-174B-49B0-8C25-30FA338F4971}" destId="{1F0176FB-DCE5-47A7-B013-1AC00AD1BCB6}" srcOrd="2" destOrd="0" presId="urn:microsoft.com/office/officeart/2005/8/layout/orgChart1"/>
    <dgm:cxn modelId="{05C12FD3-F007-486E-87F0-7CFC41059F8C}" type="presParOf" srcId="{C7B7C0B6-F105-45C0-8958-20B1E7D5CDC3}" destId="{5191E170-25E3-4AE9-ABBB-EB352C14C836}" srcOrd="8" destOrd="0" presId="urn:microsoft.com/office/officeart/2005/8/layout/orgChart1"/>
    <dgm:cxn modelId="{770F34EB-11D0-46BA-82B7-2351CD993B31}" type="presParOf" srcId="{C7B7C0B6-F105-45C0-8958-20B1E7D5CDC3}" destId="{1D9DAFD1-DC9C-4A94-B467-A438DD173769}" srcOrd="9" destOrd="0" presId="urn:microsoft.com/office/officeart/2005/8/layout/orgChart1"/>
    <dgm:cxn modelId="{F4EAD514-455E-4568-8770-3C45F129877C}" type="presParOf" srcId="{1D9DAFD1-DC9C-4A94-B467-A438DD173769}" destId="{BB5B26E4-CEC1-476F-9334-35FCE5784D3B}" srcOrd="0" destOrd="0" presId="urn:microsoft.com/office/officeart/2005/8/layout/orgChart1"/>
    <dgm:cxn modelId="{42032729-DB7E-4E6F-8D3F-C1592DA7735A}" type="presParOf" srcId="{BB5B26E4-CEC1-476F-9334-35FCE5784D3B}" destId="{C6F16DC6-2830-4D48-AABC-28327E126AC6}" srcOrd="0" destOrd="0" presId="urn:microsoft.com/office/officeart/2005/8/layout/orgChart1"/>
    <dgm:cxn modelId="{F32E73FF-58DD-473B-A319-06DFEC4D41F1}" type="presParOf" srcId="{BB5B26E4-CEC1-476F-9334-35FCE5784D3B}" destId="{6431F839-9FF5-4093-8FDE-9ABA45E66500}" srcOrd="1" destOrd="0" presId="urn:microsoft.com/office/officeart/2005/8/layout/orgChart1"/>
    <dgm:cxn modelId="{CF02E9E2-51F9-4419-BB82-F01D463C3E39}" type="presParOf" srcId="{1D9DAFD1-DC9C-4A94-B467-A438DD173769}" destId="{35744B33-5517-444D-9902-AA6FE8675B6B}" srcOrd="1" destOrd="0" presId="urn:microsoft.com/office/officeart/2005/8/layout/orgChart1"/>
    <dgm:cxn modelId="{3A089851-9B95-4744-8173-3C16BFCCB69A}" type="presParOf" srcId="{1D9DAFD1-DC9C-4A94-B467-A438DD173769}" destId="{1D93675A-AB7D-4F3A-9BD3-A852F94A847A}" srcOrd="2" destOrd="0" presId="urn:microsoft.com/office/officeart/2005/8/layout/orgChart1"/>
    <dgm:cxn modelId="{DF5511AA-134D-47A3-BA6B-66CB32C9E3B0}" type="presParOf" srcId="{C7B7C0B6-F105-45C0-8958-20B1E7D5CDC3}" destId="{281FEAC7-C0CD-4A4B-A19D-A6F5B45550F5}" srcOrd="10" destOrd="0" presId="urn:microsoft.com/office/officeart/2005/8/layout/orgChart1"/>
    <dgm:cxn modelId="{A962F3B9-4317-460D-9C5E-01E6A6E4FA87}" type="presParOf" srcId="{C7B7C0B6-F105-45C0-8958-20B1E7D5CDC3}" destId="{6C560031-0149-4BDC-B5BA-12309CE9297F}" srcOrd="11" destOrd="0" presId="urn:microsoft.com/office/officeart/2005/8/layout/orgChart1"/>
    <dgm:cxn modelId="{DE7EC397-C5AF-4906-AFEA-003CD6E5A560}" type="presParOf" srcId="{6C560031-0149-4BDC-B5BA-12309CE9297F}" destId="{85348CD4-6D82-4F31-9EBF-ED8C847F8E04}" srcOrd="0" destOrd="0" presId="urn:microsoft.com/office/officeart/2005/8/layout/orgChart1"/>
    <dgm:cxn modelId="{41841285-9DF3-4CC8-BF78-7D7A2728E45A}" type="presParOf" srcId="{85348CD4-6D82-4F31-9EBF-ED8C847F8E04}" destId="{181F9031-DDBC-4257-B6A1-7A7557B5679E}" srcOrd="0" destOrd="0" presId="urn:microsoft.com/office/officeart/2005/8/layout/orgChart1"/>
    <dgm:cxn modelId="{C7BBAF7C-96BC-46EA-9411-A2A653E83EDE}" type="presParOf" srcId="{85348CD4-6D82-4F31-9EBF-ED8C847F8E04}" destId="{463EFA0B-EA71-4CC5-B061-DFE4FFF2370D}" srcOrd="1" destOrd="0" presId="urn:microsoft.com/office/officeart/2005/8/layout/orgChart1"/>
    <dgm:cxn modelId="{F7AEA858-7656-4899-A1CB-D9094599A672}" type="presParOf" srcId="{6C560031-0149-4BDC-B5BA-12309CE9297F}" destId="{02622078-FFE9-419D-8DF5-3D9D5C4AC67D}" srcOrd="1" destOrd="0" presId="urn:microsoft.com/office/officeart/2005/8/layout/orgChart1"/>
    <dgm:cxn modelId="{7C0D0DBB-6668-479E-AF83-33BD02AC8321}" type="presParOf" srcId="{6C560031-0149-4BDC-B5BA-12309CE9297F}" destId="{79BC7617-4CC4-4C2A-BD25-7EF731938E51}" srcOrd="2" destOrd="0" presId="urn:microsoft.com/office/officeart/2005/8/layout/orgChart1"/>
    <dgm:cxn modelId="{F4BB4800-690F-4A4C-9E81-EFC53C1AE0AE}" type="presParOf" srcId="{C7B7C0B6-F105-45C0-8958-20B1E7D5CDC3}" destId="{B2DA6ACB-2801-4704-8B10-932FD994B0CF}" srcOrd="12" destOrd="0" presId="urn:microsoft.com/office/officeart/2005/8/layout/orgChart1"/>
    <dgm:cxn modelId="{A296749A-3692-48ED-BF33-EF98EE333CAD}" type="presParOf" srcId="{C7B7C0B6-F105-45C0-8958-20B1E7D5CDC3}" destId="{B1833C2A-9DE9-4F79-B6E0-82F05E66A4AB}" srcOrd="13" destOrd="0" presId="urn:microsoft.com/office/officeart/2005/8/layout/orgChart1"/>
    <dgm:cxn modelId="{88DD5D58-6982-4022-98A9-EC8ABEC4D9A8}" type="presParOf" srcId="{B1833C2A-9DE9-4F79-B6E0-82F05E66A4AB}" destId="{3AF54A7C-ED07-4D9D-B0DE-19222C08B323}" srcOrd="0" destOrd="0" presId="urn:microsoft.com/office/officeart/2005/8/layout/orgChart1"/>
    <dgm:cxn modelId="{805A9E26-8552-40D3-B6CE-A1C481ACF26D}" type="presParOf" srcId="{3AF54A7C-ED07-4D9D-B0DE-19222C08B323}" destId="{30EADA9C-8087-4639-81F7-C549861E4B87}" srcOrd="0" destOrd="0" presId="urn:microsoft.com/office/officeart/2005/8/layout/orgChart1"/>
    <dgm:cxn modelId="{F1C99A0D-AEE4-4C67-94BC-103ECC8BF412}" type="presParOf" srcId="{3AF54A7C-ED07-4D9D-B0DE-19222C08B323}" destId="{58D88E4C-B07D-4A62-B6F3-E6F23A772F3B}" srcOrd="1" destOrd="0" presId="urn:microsoft.com/office/officeart/2005/8/layout/orgChart1"/>
    <dgm:cxn modelId="{F7F485A0-2BC8-4B57-B982-C07711ABD0C5}" type="presParOf" srcId="{B1833C2A-9DE9-4F79-B6E0-82F05E66A4AB}" destId="{6BB320CB-9211-477B-969C-27310C8DB3E0}" srcOrd="1" destOrd="0" presId="urn:microsoft.com/office/officeart/2005/8/layout/orgChart1"/>
    <dgm:cxn modelId="{1D4BA083-5110-4DEB-B491-E2B8CA405417}" type="presParOf" srcId="{B1833C2A-9DE9-4F79-B6E0-82F05E66A4AB}" destId="{EDB1078C-8C95-43EA-9247-46D353D297B6}" srcOrd="2" destOrd="0" presId="urn:microsoft.com/office/officeart/2005/8/layout/orgChart1"/>
    <dgm:cxn modelId="{B2FDF71C-768A-42A5-A528-3FD5778F9A70}" type="presParOf" srcId="{92CF3901-80F2-4A7E-B765-FDE3AA1399BE}" destId="{D55E0F60-7117-4D89-B8C9-0D6A179F717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EF4800-314E-4999-BD63-C007A33654B9}" type="doc">
      <dgm:prSet loTypeId="urn:microsoft.com/office/officeart/2005/8/layout/orgChart1" loCatId="hierarchy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cs-CZ"/>
        </a:p>
      </dgm:t>
    </dgm:pt>
    <dgm:pt modelId="{7896F2C5-DFAA-457F-9C4C-EF75E73F6C15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bydlit</a:t>
          </a:r>
          <a:endParaRPr lang="cs-CZ" sz="2400" dirty="0">
            <a:solidFill>
              <a:schemeClr val="tx1"/>
            </a:solidFill>
          </a:endParaRPr>
        </a:p>
      </dgm:t>
    </dgm:pt>
    <dgm:pt modelId="{B9177334-D944-429D-9595-9E4C1E2C292D}" type="parTrans" cxnId="{AC86C048-2407-4F1B-81B6-EEAE30AA6281}">
      <dgm:prSet/>
      <dgm:spPr/>
      <dgm:t>
        <a:bodyPr/>
        <a:lstStyle/>
        <a:p>
          <a:endParaRPr lang="cs-CZ"/>
        </a:p>
      </dgm:t>
    </dgm:pt>
    <dgm:pt modelId="{FC10D224-EA3F-487E-888B-363318E8A61F}" type="sibTrans" cxnId="{AC86C048-2407-4F1B-81B6-EEAE30AA6281}">
      <dgm:prSet/>
      <dgm:spPr/>
      <dgm:t>
        <a:bodyPr/>
        <a:lstStyle/>
        <a:p>
          <a:endParaRPr lang="cs-CZ"/>
        </a:p>
      </dgm:t>
    </dgm:pt>
    <dgm:pt modelId="{CFCDAB77-4E43-4FB1-900C-C3A6E02F195C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bydlo</a:t>
          </a:r>
          <a:endParaRPr lang="cs-CZ" sz="2400" dirty="0">
            <a:solidFill>
              <a:schemeClr val="tx1"/>
            </a:solidFill>
          </a:endParaRPr>
        </a:p>
      </dgm:t>
    </dgm:pt>
    <dgm:pt modelId="{D2D04763-7916-4A16-8C7F-9D6B6377BEFE}" type="parTrans" cxnId="{775F98CF-81F0-4349-AE67-C9D27F822AB8}">
      <dgm:prSet/>
      <dgm:spPr/>
      <dgm:t>
        <a:bodyPr/>
        <a:lstStyle/>
        <a:p>
          <a:endParaRPr lang="cs-CZ"/>
        </a:p>
      </dgm:t>
    </dgm:pt>
    <dgm:pt modelId="{4646A5B3-812F-44BC-A79F-BDC2ADDBD866}" type="sibTrans" cxnId="{775F98CF-81F0-4349-AE67-C9D27F822AB8}">
      <dgm:prSet/>
      <dgm:spPr/>
      <dgm:t>
        <a:bodyPr/>
        <a:lstStyle/>
        <a:p>
          <a:endParaRPr lang="cs-CZ"/>
        </a:p>
      </dgm:t>
    </dgm:pt>
    <dgm:pt modelId="{BEDA96EB-4C55-4C5F-955E-6A914508BBEF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obydlí</a:t>
          </a:r>
          <a:endParaRPr lang="cs-CZ" sz="2400" dirty="0">
            <a:solidFill>
              <a:schemeClr val="tx1"/>
            </a:solidFill>
          </a:endParaRPr>
        </a:p>
      </dgm:t>
    </dgm:pt>
    <dgm:pt modelId="{77042B05-DCA7-46DC-B7C0-DAF6D4E0CF19}" type="parTrans" cxnId="{5B3A3B1C-2B08-4BD9-8354-B1D94F593539}">
      <dgm:prSet/>
      <dgm:spPr/>
      <dgm:t>
        <a:bodyPr/>
        <a:lstStyle/>
        <a:p>
          <a:endParaRPr lang="cs-CZ"/>
        </a:p>
      </dgm:t>
    </dgm:pt>
    <dgm:pt modelId="{F72E9569-FBA6-4AF3-BCA3-41A5A6107CF3}" type="sibTrans" cxnId="{5B3A3B1C-2B08-4BD9-8354-B1D94F593539}">
      <dgm:prSet/>
      <dgm:spPr/>
      <dgm:t>
        <a:bodyPr/>
        <a:lstStyle/>
        <a:p>
          <a:endParaRPr lang="cs-CZ"/>
        </a:p>
      </dgm:t>
    </dgm:pt>
    <dgm:pt modelId="{8EBDB6DA-BFBE-4C08-A31F-A5869EF714BF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bydliště</a:t>
          </a:r>
          <a:endParaRPr lang="cs-CZ" sz="2400" dirty="0">
            <a:solidFill>
              <a:schemeClr val="tx1"/>
            </a:solidFill>
          </a:endParaRPr>
        </a:p>
      </dgm:t>
    </dgm:pt>
    <dgm:pt modelId="{12FA7092-BB73-4675-B430-BB2BD6673965}" type="parTrans" cxnId="{93C1B609-5752-402A-8DBB-93B078C4FB7C}">
      <dgm:prSet/>
      <dgm:spPr/>
      <dgm:t>
        <a:bodyPr/>
        <a:lstStyle/>
        <a:p>
          <a:endParaRPr lang="cs-CZ"/>
        </a:p>
      </dgm:t>
    </dgm:pt>
    <dgm:pt modelId="{0452D7B5-A14B-4363-93EF-CF78AE2712B1}" type="sibTrans" cxnId="{93C1B609-5752-402A-8DBB-93B078C4FB7C}">
      <dgm:prSet/>
      <dgm:spPr/>
      <dgm:t>
        <a:bodyPr/>
        <a:lstStyle/>
        <a:p>
          <a:endParaRPr lang="cs-CZ"/>
        </a:p>
      </dgm:t>
    </dgm:pt>
    <dgm:pt modelId="{6447389F-C526-49CD-93E2-80B5FEF977D7}" type="pres">
      <dgm:prSet presAssocID="{43EF4800-314E-4999-BD63-C007A33654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E3E04B8-5541-46C4-8671-703AB0C8F83B}" type="pres">
      <dgm:prSet presAssocID="{7896F2C5-DFAA-457F-9C4C-EF75E73F6C15}" presName="hierRoot1" presStyleCnt="0">
        <dgm:presLayoutVars>
          <dgm:hierBranch val="init"/>
        </dgm:presLayoutVars>
      </dgm:prSet>
      <dgm:spPr/>
    </dgm:pt>
    <dgm:pt modelId="{2274BD88-CD4A-4237-97BF-FDC45A2607F7}" type="pres">
      <dgm:prSet presAssocID="{7896F2C5-DFAA-457F-9C4C-EF75E73F6C15}" presName="rootComposite1" presStyleCnt="0"/>
      <dgm:spPr/>
    </dgm:pt>
    <dgm:pt modelId="{458244BE-F628-4F3B-BDE5-9527FB4D6244}" type="pres">
      <dgm:prSet presAssocID="{7896F2C5-DFAA-457F-9C4C-EF75E73F6C1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00DA0BF-546B-4F2C-AE01-C264C5BF1441}" type="pres">
      <dgm:prSet presAssocID="{7896F2C5-DFAA-457F-9C4C-EF75E73F6C15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BF39EA3-5929-4E23-94DF-2069CDE794C2}" type="pres">
      <dgm:prSet presAssocID="{7896F2C5-DFAA-457F-9C4C-EF75E73F6C15}" presName="hierChild2" presStyleCnt="0"/>
      <dgm:spPr/>
    </dgm:pt>
    <dgm:pt modelId="{E5152ACD-58BF-442C-9B12-3F4B694C71CA}" type="pres">
      <dgm:prSet presAssocID="{D2D04763-7916-4A16-8C7F-9D6B6377BEFE}" presName="Name37" presStyleLbl="parChTrans1D2" presStyleIdx="0" presStyleCnt="3"/>
      <dgm:spPr/>
      <dgm:t>
        <a:bodyPr/>
        <a:lstStyle/>
        <a:p>
          <a:endParaRPr lang="cs-CZ"/>
        </a:p>
      </dgm:t>
    </dgm:pt>
    <dgm:pt modelId="{B90F5D85-EB46-4E7B-8647-2CFD4F9387EB}" type="pres">
      <dgm:prSet presAssocID="{CFCDAB77-4E43-4FB1-900C-C3A6E02F195C}" presName="hierRoot2" presStyleCnt="0">
        <dgm:presLayoutVars>
          <dgm:hierBranch val="init"/>
        </dgm:presLayoutVars>
      </dgm:prSet>
      <dgm:spPr/>
    </dgm:pt>
    <dgm:pt modelId="{A8C7015E-C53F-4FD2-AFD2-AB8DCEF62882}" type="pres">
      <dgm:prSet presAssocID="{CFCDAB77-4E43-4FB1-900C-C3A6E02F195C}" presName="rootComposite" presStyleCnt="0"/>
      <dgm:spPr/>
    </dgm:pt>
    <dgm:pt modelId="{BF25B460-1C9B-43D1-A43A-21C1CF3B7C96}" type="pres">
      <dgm:prSet presAssocID="{CFCDAB77-4E43-4FB1-900C-C3A6E02F195C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3AE2A6-9704-4CD1-885A-CD39BC7E8E40}" type="pres">
      <dgm:prSet presAssocID="{CFCDAB77-4E43-4FB1-900C-C3A6E02F195C}" presName="rootConnector" presStyleLbl="node2" presStyleIdx="0" presStyleCnt="3"/>
      <dgm:spPr/>
      <dgm:t>
        <a:bodyPr/>
        <a:lstStyle/>
        <a:p>
          <a:endParaRPr lang="cs-CZ"/>
        </a:p>
      </dgm:t>
    </dgm:pt>
    <dgm:pt modelId="{82F8E193-F012-401B-B34B-97C472B66107}" type="pres">
      <dgm:prSet presAssocID="{CFCDAB77-4E43-4FB1-900C-C3A6E02F195C}" presName="hierChild4" presStyleCnt="0"/>
      <dgm:spPr/>
    </dgm:pt>
    <dgm:pt modelId="{5938ACA7-4BCC-4013-BC76-1EEF28DFEEB7}" type="pres">
      <dgm:prSet presAssocID="{CFCDAB77-4E43-4FB1-900C-C3A6E02F195C}" presName="hierChild5" presStyleCnt="0"/>
      <dgm:spPr/>
    </dgm:pt>
    <dgm:pt modelId="{D5748141-E78F-4D4F-B5D0-C447C3C483E6}" type="pres">
      <dgm:prSet presAssocID="{77042B05-DCA7-46DC-B7C0-DAF6D4E0CF19}" presName="Name37" presStyleLbl="parChTrans1D2" presStyleIdx="1" presStyleCnt="3"/>
      <dgm:spPr/>
      <dgm:t>
        <a:bodyPr/>
        <a:lstStyle/>
        <a:p>
          <a:endParaRPr lang="cs-CZ"/>
        </a:p>
      </dgm:t>
    </dgm:pt>
    <dgm:pt modelId="{6E085389-1129-4C0E-AF7D-BDB10C613846}" type="pres">
      <dgm:prSet presAssocID="{BEDA96EB-4C55-4C5F-955E-6A914508BBEF}" presName="hierRoot2" presStyleCnt="0">
        <dgm:presLayoutVars>
          <dgm:hierBranch val="init"/>
        </dgm:presLayoutVars>
      </dgm:prSet>
      <dgm:spPr/>
    </dgm:pt>
    <dgm:pt modelId="{1F8C44B9-F449-4E22-9290-A81BEDCE9E61}" type="pres">
      <dgm:prSet presAssocID="{BEDA96EB-4C55-4C5F-955E-6A914508BBEF}" presName="rootComposite" presStyleCnt="0"/>
      <dgm:spPr/>
    </dgm:pt>
    <dgm:pt modelId="{1E3843F6-9161-4140-9F14-48866E827A31}" type="pres">
      <dgm:prSet presAssocID="{BEDA96EB-4C55-4C5F-955E-6A914508BBEF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4BE7BCB-A443-4659-A105-8E437CA1DC89}" type="pres">
      <dgm:prSet presAssocID="{BEDA96EB-4C55-4C5F-955E-6A914508BBEF}" presName="rootConnector" presStyleLbl="node2" presStyleIdx="1" presStyleCnt="3"/>
      <dgm:spPr/>
      <dgm:t>
        <a:bodyPr/>
        <a:lstStyle/>
        <a:p>
          <a:endParaRPr lang="cs-CZ"/>
        </a:p>
      </dgm:t>
    </dgm:pt>
    <dgm:pt modelId="{9E056EB1-6718-4DFD-94B3-0B37A1AF5DFA}" type="pres">
      <dgm:prSet presAssocID="{BEDA96EB-4C55-4C5F-955E-6A914508BBEF}" presName="hierChild4" presStyleCnt="0"/>
      <dgm:spPr/>
    </dgm:pt>
    <dgm:pt modelId="{7833F06F-1C83-46B1-BA12-549699DBD7CF}" type="pres">
      <dgm:prSet presAssocID="{BEDA96EB-4C55-4C5F-955E-6A914508BBEF}" presName="hierChild5" presStyleCnt="0"/>
      <dgm:spPr/>
    </dgm:pt>
    <dgm:pt modelId="{4C95E134-DA6B-4859-BEC6-A3B302804587}" type="pres">
      <dgm:prSet presAssocID="{12FA7092-BB73-4675-B430-BB2BD667396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A782A9DD-6359-434C-8A99-53C44EF00480}" type="pres">
      <dgm:prSet presAssocID="{8EBDB6DA-BFBE-4C08-A31F-A5869EF714BF}" presName="hierRoot2" presStyleCnt="0">
        <dgm:presLayoutVars>
          <dgm:hierBranch val="init"/>
        </dgm:presLayoutVars>
      </dgm:prSet>
      <dgm:spPr/>
    </dgm:pt>
    <dgm:pt modelId="{6899A838-5D70-4AC1-A844-F8B0BF63DC30}" type="pres">
      <dgm:prSet presAssocID="{8EBDB6DA-BFBE-4C08-A31F-A5869EF714BF}" presName="rootComposite" presStyleCnt="0"/>
      <dgm:spPr/>
    </dgm:pt>
    <dgm:pt modelId="{A05D55C9-D8F2-4579-97E3-B9169450FFB9}" type="pres">
      <dgm:prSet presAssocID="{8EBDB6DA-BFBE-4C08-A31F-A5869EF714BF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CB74424-AEF3-4385-9276-9F93D8B4F4C2}" type="pres">
      <dgm:prSet presAssocID="{8EBDB6DA-BFBE-4C08-A31F-A5869EF714BF}" presName="rootConnector" presStyleLbl="node2" presStyleIdx="2" presStyleCnt="3"/>
      <dgm:spPr/>
      <dgm:t>
        <a:bodyPr/>
        <a:lstStyle/>
        <a:p>
          <a:endParaRPr lang="cs-CZ"/>
        </a:p>
      </dgm:t>
    </dgm:pt>
    <dgm:pt modelId="{ACEDC54C-883B-452B-9F81-8CA898CF84D1}" type="pres">
      <dgm:prSet presAssocID="{8EBDB6DA-BFBE-4C08-A31F-A5869EF714BF}" presName="hierChild4" presStyleCnt="0"/>
      <dgm:spPr/>
    </dgm:pt>
    <dgm:pt modelId="{3BCC262C-2D9E-4670-B864-9E3B8F2BD141}" type="pres">
      <dgm:prSet presAssocID="{8EBDB6DA-BFBE-4C08-A31F-A5869EF714BF}" presName="hierChild5" presStyleCnt="0"/>
      <dgm:spPr/>
    </dgm:pt>
    <dgm:pt modelId="{01976A27-20CF-4D48-A9B9-854DE21B58F3}" type="pres">
      <dgm:prSet presAssocID="{7896F2C5-DFAA-457F-9C4C-EF75E73F6C15}" presName="hierChild3" presStyleCnt="0"/>
      <dgm:spPr/>
    </dgm:pt>
  </dgm:ptLst>
  <dgm:cxnLst>
    <dgm:cxn modelId="{A217D1D2-3F26-4489-BDC0-32A1B0FDE00D}" type="presOf" srcId="{BEDA96EB-4C55-4C5F-955E-6A914508BBEF}" destId="{1E3843F6-9161-4140-9F14-48866E827A31}" srcOrd="0" destOrd="0" presId="urn:microsoft.com/office/officeart/2005/8/layout/orgChart1"/>
    <dgm:cxn modelId="{CE7F7B12-EBCC-4934-9BB4-9DB2E39230E2}" type="presOf" srcId="{8EBDB6DA-BFBE-4C08-A31F-A5869EF714BF}" destId="{A05D55C9-D8F2-4579-97E3-B9169450FFB9}" srcOrd="0" destOrd="0" presId="urn:microsoft.com/office/officeart/2005/8/layout/orgChart1"/>
    <dgm:cxn modelId="{410EEFB1-221B-4D12-8542-7100F2B8AE84}" type="presOf" srcId="{8EBDB6DA-BFBE-4C08-A31F-A5869EF714BF}" destId="{1CB74424-AEF3-4385-9276-9F93D8B4F4C2}" srcOrd="1" destOrd="0" presId="urn:microsoft.com/office/officeart/2005/8/layout/orgChart1"/>
    <dgm:cxn modelId="{5C2EEAA9-BCA8-4E7C-A719-FC041EE9BB25}" type="presOf" srcId="{CFCDAB77-4E43-4FB1-900C-C3A6E02F195C}" destId="{BF25B460-1C9B-43D1-A43A-21C1CF3B7C96}" srcOrd="0" destOrd="0" presId="urn:microsoft.com/office/officeart/2005/8/layout/orgChart1"/>
    <dgm:cxn modelId="{AC86C048-2407-4F1B-81B6-EEAE30AA6281}" srcId="{43EF4800-314E-4999-BD63-C007A33654B9}" destId="{7896F2C5-DFAA-457F-9C4C-EF75E73F6C15}" srcOrd="0" destOrd="0" parTransId="{B9177334-D944-429D-9595-9E4C1E2C292D}" sibTransId="{FC10D224-EA3F-487E-888B-363318E8A61F}"/>
    <dgm:cxn modelId="{37372E98-3A15-4B94-910A-C048ED203656}" type="presOf" srcId="{D2D04763-7916-4A16-8C7F-9D6B6377BEFE}" destId="{E5152ACD-58BF-442C-9B12-3F4B694C71CA}" srcOrd="0" destOrd="0" presId="urn:microsoft.com/office/officeart/2005/8/layout/orgChart1"/>
    <dgm:cxn modelId="{93C1B609-5752-402A-8DBB-93B078C4FB7C}" srcId="{7896F2C5-DFAA-457F-9C4C-EF75E73F6C15}" destId="{8EBDB6DA-BFBE-4C08-A31F-A5869EF714BF}" srcOrd="2" destOrd="0" parTransId="{12FA7092-BB73-4675-B430-BB2BD6673965}" sibTransId="{0452D7B5-A14B-4363-93EF-CF78AE2712B1}"/>
    <dgm:cxn modelId="{5B3A3B1C-2B08-4BD9-8354-B1D94F593539}" srcId="{7896F2C5-DFAA-457F-9C4C-EF75E73F6C15}" destId="{BEDA96EB-4C55-4C5F-955E-6A914508BBEF}" srcOrd="1" destOrd="0" parTransId="{77042B05-DCA7-46DC-B7C0-DAF6D4E0CF19}" sibTransId="{F72E9569-FBA6-4AF3-BCA3-41A5A6107CF3}"/>
    <dgm:cxn modelId="{265CA066-F9F3-41E0-8A85-B41A33B800FB}" type="presOf" srcId="{12FA7092-BB73-4675-B430-BB2BD6673965}" destId="{4C95E134-DA6B-4859-BEC6-A3B302804587}" srcOrd="0" destOrd="0" presId="urn:microsoft.com/office/officeart/2005/8/layout/orgChart1"/>
    <dgm:cxn modelId="{775F98CF-81F0-4349-AE67-C9D27F822AB8}" srcId="{7896F2C5-DFAA-457F-9C4C-EF75E73F6C15}" destId="{CFCDAB77-4E43-4FB1-900C-C3A6E02F195C}" srcOrd="0" destOrd="0" parTransId="{D2D04763-7916-4A16-8C7F-9D6B6377BEFE}" sibTransId="{4646A5B3-812F-44BC-A79F-BDC2ADDBD866}"/>
    <dgm:cxn modelId="{19786C04-06B3-4A13-B71F-F56D9AAF16B4}" type="presOf" srcId="{43EF4800-314E-4999-BD63-C007A33654B9}" destId="{6447389F-C526-49CD-93E2-80B5FEF977D7}" srcOrd="0" destOrd="0" presId="urn:microsoft.com/office/officeart/2005/8/layout/orgChart1"/>
    <dgm:cxn modelId="{13C260F5-2BBC-47CE-B300-92ECEB79E5EB}" type="presOf" srcId="{77042B05-DCA7-46DC-B7C0-DAF6D4E0CF19}" destId="{D5748141-E78F-4D4F-B5D0-C447C3C483E6}" srcOrd="0" destOrd="0" presId="urn:microsoft.com/office/officeart/2005/8/layout/orgChart1"/>
    <dgm:cxn modelId="{73FA5422-AE14-48E9-9AC2-F93BD3F88B4D}" type="presOf" srcId="{CFCDAB77-4E43-4FB1-900C-C3A6E02F195C}" destId="{373AE2A6-9704-4CD1-885A-CD39BC7E8E40}" srcOrd="1" destOrd="0" presId="urn:microsoft.com/office/officeart/2005/8/layout/orgChart1"/>
    <dgm:cxn modelId="{E7622539-B185-44F9-AA73-3F03061F6E7F}" type="presOf" srcId="{7896F2C5-DFAA-457F-9C4C-EF75E73F6C15}" destId="{400DA0BF-546B-4F2C-AE01-C264C5BF1441}" srcOrd="1" destOrd="0" presId="urn:microsoft.com/office/officeart/2005/8/layout/orgChart1"/>
    <dgm:cxn modelId="{FB00D037-3FEB-4D7E-9B74-7D47412C0EF1}" type="presOf" srcId="{7896F2C5-DFAA-457F-9C4C-EF75E73F6C15}" destId="{458244BE-F628-4F3B-BDE5-9527FB4D6244}" srcOrd="0" destOrd="0" presId="urn:microsoft.com/office/officeart/2005/8/layout/orgChart1"/>
    <dgm:cxn modelId="{FEEFF15F-781B-421A-AC73-6CD588DBD256}" type="presOf" srcId="{BEDA96EB-4C55-4C5F-955E-6A914508BBEF}" destId="{04BE7BCB-A443-4659-A105-8E437CA1DC89}" srcOrd="1" destOrd="0" presId="urn:microsoft.com/office/officeart/2005/8/layout/orgChart1"/>
    <dgm:cxn modelId="{8E9395D2-D384-41F8-8D24-0F10DFC5AFD2}" type="presParOf" srcId="{6447389F-C526-49CD-93E2-80B5FEF977D7}" destId="{5E3E04B8-5541-46C4-8671-703AB0C8F83B}" srcOrd="0" destOrd="0" presId="urn:microsoft.com/office/officeart/2005/8/layout/orgChart1"/>
    <dgm:cxn modelId="{0B9CA21B-3851-454B-8984-1A4B7355BD3A}" type="presParOf" srcId="{5E3E04B8-5541-46C4-8671-703AB0C8F83B}" destId="{2274BD88-CD4A-4237-97BF-FDC45A2607F7}" srcOrd="0" destOrd="0" presId="urn:microsoft.com/office/officeart/2005/8/layout/orgChart1"/>
    <dgm:cxn modelId="{1F560711-C1C4-4982-8EBA-2CB42F222D79}" type="presParOf" srcId="{2274BD88-CD4A-4237-97BF-FDC45A2607F7}" destId="{458244BE-F628-4F3B-BDE5-9527FB4D6244}" srcOrd="0" destOrd="0" presId="urn:microsoft.com/office/officeart/2005/8/layout/orgChart1"/>
    <dgm:cxn modelId="{E42CD08D-FB95-4A43-896C-6ADC90C266A0}" type="presParOf" srcId="{2274BD88-CD4A-4237-97BF-FDC45A2607F7}" destId="{400DA0BF-546B-4F2C-AE01-C264C5BF1441}" srcOrd="1" destOrd="0" presId="urn:microsoft.com/office/officeart/2005/8/layout/orgChart1"/>
    <dgm:cxn modelId="{9BAEE1A2-DEFC-4C9E-A646-C2911DFEB3DE}" type="presParOf" srcId="{5E3E04B8-5541-46C4-8671-703AB0C8F83B}" destId="{4BF39EA3-5929-4E23-94DF-2069CDE794C2}" srcOrd="1" destOrd="0" presId="urn:microsoft.com/office/officeart/2005/8/layout/orgChart1"/>
    <dgm:cxn modelId="{BEFC0F08-FF78-486A-8ACF-D725C90BFEC6}" type="presParOf" srcId="{4BF39EA3-5929-4E23-94DF-2069CDE794C2}" destId="{E5152ACD-58BF-442C-9B12-3F4B694C71CA}" srcOrd="0" destOrd="0" presId="urn:microsoft.com/office/officeart/2005/8/layout/orgChart1"/>
    <dgm:cxn modelId="{834DE82F-21BD-4DE8-9FCF-267B16744FCE}" type="presParOf" srcId="{4BF39EA3-5929-4E23-94DF-2069CDE794C2}" destId="{B90F5D85-EB46-4E7B-8647-2CFD4F9387EB}" srcOrd="1" destOrd="0" presId="urn:microsoft.com/office/officeart/2005/8/layout/orgChart1"/>
    <dgm:cxn modelId="{F3784554-609C-4877-9643-E642B87CB851}" type="presParOf" srcId="{B90F5D85-EB46-4E7B-8647-2CFD4F9387EB}" destId="{A8C7015E-C53F-4FD2-AFD2-AB8DCEF62882}" srcOrd="0" destOrd="0" presId="urn:microsoft.com/office/officeart/2005/8/layout/orgChart1"/>
    <dgm:cxn modelId="{CC16E0DD-138B-4DD0-909A-7B26DD1B6F7F}" type="presParOf" srcId="{A8C7015E-C53F-4FD2-AFD2-AB8DCEF62882}" destId="{BF25B460-1C9B-43D1-A43A-21C1CF3B7C96}" srcOrd="0" destOrd="0" presId="urn:microsoft.com/office/officeart/2005/8/layout/orgChart1"/>
    <dgm:cxn modelId="{3E032890-7A73-4B0E-9190-2DF20200AD8B}" type="presParOf" srcId="{A8C7015E-C53F-4FD2-AFD2-AB8DCEF62882}" destId="{373AE2A6-9704-4CD1-885A-CD39BC7E8E40}" srcOrd="1" destOrd="0" presId="urn:microsoft.com/office/officeart/2005/8/layout/orgChart1"/>
    <dgm:cxn modelId="{BA95CFA9-8787-4028-9CEA-31265267C6A0}" type="presParOf" srcId="{B90F5D85-EB46-4E7B-8647-2CFD4F9387EB}" destId="{82F8E193-F012-401B-B34B-97C472B66107}" srcOrd="1" destOrd="0" presId="urn:microsoft.com/office/officeart/2005/8/layout/orgChart1"/>
    <dgm:cxn modelId="{B5932BD0-8B37-4365-8D3B-88B98396D6BF}" type="presParOf" srcId="{B90F5D85-EB46-4E7B-8647-2CFD4F9387EB}" destId="{5938ACA7-4BCC-4013-BC76-1EEF28DFEEB7}" srcOrd="2" destOrd="0" presId="urn:microsoft.com/office/officeart/2005/8/layout/orgChart1"/>
    <dgm:cxn modelId="{D74E8F0D-A847-46BB-93C6-9743BF6324F4}" type="presParOf" srcId="{4BF39EA3-5929-4E23-94DF-2069CDE794C2}" destId="{D5748141-E78F-4D4F-B5D0-C447C3C483E6}" srcOrd="2" destOrd="0" presId="urn:microsoft.com/office/officeart/2005/8/layout/orgChart1"/>
    <dgm:cxn modelId="{375668EF-0FE4-493D-A237-938868CAEF0E}" type="presParOf" srcId="{4BF39EA3-5929-4E23-94DF-2069CDE794C2}" destId="{6E085389-1129-4C0E-AF7D-BDB10C613846}" srcOrd="3" destOrd="0" presId="urn:microsoft.com/office/officeart/2005/8/layout/orgChart1"/>
    <dgm:cxn modelId="{F137C809-BCF1-4AEF-B76B-EDDA51AE3F26}" type="presParOf" srcId="{6E085389-1129-4C0E-AF7D-BDB10C613846}" destId="{1F8C44B9-F449-4E22-9290-A81BEDCE9E61}" srcOrd="0" destOrd="0" presId="urn:microsoft.com/office/officeart/2005/8/layout/orgChart1"/>
    <dgm:cxn modelId="{4EB38C3B-8E55-48F3-A00D-F2C9F24C7A9E}" type="presParOf" srcId="{1F8C44B9-F449-4E22-9290-A81BEDCE9E61}" destId="{1E3843F6-9161-4140-9F14-48866E827A31}" srcOrd="0" destOrd="0" presId="urn:microsoft.com/office/officeart/2005/8/layout/orgChart1"/>
    <dgm:cxn modelId="{35B7A123-AB61-4EEA-97E5-034F4E62BD52}" type="presParOf" srcId="{1F8C44B9-F449-4E22-9290-A81BEDCE9E61}" destId="{04BE7BCB-A443-4659-A105-8E437CA1DC89}" srcOrd="1" destOrd="0" presId="urn:microsoft.com/office/officeart/2005/8/layout/orgChart1"/>
    <dgm:cxn modelId="{89C71360-6E52-4B3C-8007-02862AF5BDF6}" type="presParOf" srcId="{6E085389-1129-4C0E-AF7D-BDB10C613846}" destId="{9E056EB1-6718-4DFD-94B3-0B37A1AF5DFA}" srcOrd="1" destOrd="0" presId="urn:microsoft.com/office/officeart/2005/8/layout/orgChart1"/>
    <dgm:cxn modelId="{4C95C368-A48A-4855-9445-099C8DF6D43A}" type="presParOf" srcId="{6E085389-1129-4C0E-AF7D-BDB10C613846}" destId="{7833F06F-1C83-46B1-BA12-549699DBD7CF}" srcOrd="2" destOrd="0" presId="urn:microsoft.com/office/officeart/2005/8/layout/orgChart1"/>
    <dgm:cxn modelId="{CC65CCA0-08A5-4558-9D3C-505669090415}" type="presParOf" srcId="{4BF39EA3-5929-4E23-94DF-2069CDE794C2}" destId="{4C95E134-DA6B-4859-BEC6-A3B302804587}" srcOrd="4" destOrd="0" presId="urn:microsoft.com/office/officeart/2005/8/layout/orgChart1"/>
    <dgm:cxn modelId="{49542D22-0936-48CE-841A-523770391527}" type="presParOf" srcId="{4BF39EA3-5929-4E23-94DF-2069CDE794C2}" destId="{A782A9DD-6359-434C-8A99-53C44EF00480}" srcOrd="5" destOrd="0" presId="urn:microsoft.com/office/officeart/2005/8/layout/orgChart1"/>
    <dgm:cxn modelId="{529D50A1-B9CE-4A6C-822E-7F4C02DE0207}" type="presParOf" srcId="{A782A9DD-6359-434C-8A99-53C44EF00480}" destId="{6899A838-5D70-4AC1-A844-F8B0BF63DC30}" srcOrd="0" destOrd="0" presId="urn:microsoft.com/office/officeart/2005/8/layout/orgChart1"/>
    <dgm:cxn modelId="{41442A3E-256C-46D4-9AE3-A49DE1E802A7}" type="presParOf" srcId="{6899A838-5D70-4AC1-A844-F8B0BF63DC30}" destId="{A05D55C9-D8F2-4579-97E3-B9169450FFB9}" srcOrd="0" destOrd="0" presId="urn:microsoft.com/office/officeart/2005/8/layout/orgChart1"/>
    <dgm:cxn modelId="{8B7262F3-62D1-4E9B-8DF2-3CDFB8E75BCD}" type="presParOf" srcId="{6899A838-5D70-4AC1-A844-F8B0BF63DC30}" destId="{1CB74424-AEF3-4385-9276-9F93D8B4F4C2}" srcOrd="1" destOrd="0" presId="urn:microsoft.com/office/officeart/2005/8/layout/orgChart1"/>
    <dgm:cxn modelId="{4A1895CE-089D-4E86-B8BA-B6290916474A}" type="presParOf" srcId="{A782A9DD-6359-434C-8A99-53C44EF00480}" destId="{ACEDC54C-883B-452B-9F81-8CA898CF84D1}" srcOrd="1" destOrd="0" presId="urn:microsoft.com/office/officeart/2005/8/layout/orgChart1"/>
    <dgm:cxn modelId="{5158D71E-B7AA-428A-BFD7-ACA5817B53A7}" type="presParOf" srcId="{A782A9DD-6359-434C-8A99-53C44EF00480}" destId="{3BCC262C-2D9E-4670-B864-9E3B8F2BD141}" srcOrd="2" destOrd="0" presId="urn:microsoft.com/office/officeart/2005/8/layout/orgChart1"/>
    <dgm:cxn modelId="{AC1AB14C-5826-4535-B562-09D4DCDAC26B}" type="presParOf" srcId="{5E3E04B8-5541-46C4-8671-703AB0C8F83B}" destId="{01976A27-20CF-4D48-A9B9-854DE21B58F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2B5B20-460B-4C95-B1C8-153E91BAE87D}" type="doc">
      <dgm:prSet loTypeId="urn:microsoft.com/office/officeart/2005/8/layout/orgChart1" loCatId="hierarchy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cs-CZ"/>
        </a:p>
      </dgm:t>
    </dgm:pt>
    <dgm:pt modelId="{20D63176-09D3-4A81-9B43-89F2CA92B72C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bylina</a:t>
          </a:r>
          <a:endParaRPr lang="cs-CZ" sz="2400" dirty="0">
            <a:solidFill>
              <a:schemeClr val="tx1"/>
            </a:solidFill>
          </a:endParaRPr>
        </a:p>
      </dgm:t>
    </dgm:pt>
    <dgm:pt modelId="{F2543FBD-6D0A-4FE9-8BB6-9C7484064DAA}" type="parTrans" cxnId="{3D39B28C-7359-46DB-959C-15A87AFFFE00}">
      <dgm:prSet/>
      <dgm:spPr/>
      <dgm:t>
        <a:bodyPr/>
        <a:lstStyle/>
        <a:p>
          <a:endParaRPr lang="cs-CZ"/>
        </a:p>
      </dgm:t>
    </dgm:pt>
    <dgm:pt modelId="{D2B1CCA8-D827-4476-84E8-34AB2179EAB1}" type="sibTrans" cxnId="{3D39B28C-7359-46DB-959C-15A87AFFFE00}">
      <dgm:prSet/>
      <dgm:spPr/>
      <dgm:t>
        <a:bodyPr/>
        <a:lstStyle/>
        <a:p>
          <a:endParaRPr lang="cs-CZ"/>
        </a:p>
      </dgm:t>
    </dgm:pt>
    <dgm:pt modelId="{208285D0-9606-4F3D-971F-C10A54C1E211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býlí</a:t>
          </a:r>
          <a:endParaRPr lang="cs-CZ" sz="2400" dirty="0">
            <a:solidFill>
              <a:schemeClr val="tx1"/>
            </a:solidFill>
          </a:endParaRPr>
        </a:p>
      </dgm:t>
    </dgm:pt>
    <dgm:pt modelId="{FE49DC18-C6C7-42B7-A8AB-B6CF1A55E762}" type="parTrans" cxnId="{8823CE52-33C2-48CB-9FBC-69D500AF1D97}">
      <dgm:prSet/>
      <dgm:spPr/>
      <dgm:t>
        <a:bodyPr/>
        <a:lstStyle/>
        <a:p>
          <a:endParaRPr lang="cs-CZ"/>
        </a:p>
      </dgm:t>
    </dgm:pt>
    <dgm:pt modelId="{E95F8EB7-FC1D-4CFC-8D87-B5144CCF4219}" type="sibTrans" cxnId="{8823CE52-33C2-48CB-9FBC-69D500AF1D97}">
      <dgm:prSet/>
      <dgm:spPr/>
      <dgm:t>
        <a:bodyPr/>
        <a:lstStyle/>
        <a:p>
          <a:endParaRPr lang="cs-CZ"/>
        </a:p>
      </dgm:t>
    </dgm:pt>
    <dgm:pt modelId="{0C5D5721-A1AF-4F50-9A33-CFE13AB65723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býložravec</a:t>
          </a:r>
          <a:endParaRPr lang="cs-CZ" sz="2400" dirty="0">
            <a:solidFill>
              <a:schemeClr val="tx1"/>
            </a:solidFill>
          </a:endParaRPr>
        </a:p>
      </dgm:t>
    </dgm:pt>
    <dgm:pt modelId="{5D2A5299-BC30-4D55-A692-3C13C5D99FEC}" type="parTrans" cxnId="{966971D0-A60D-4C87-ACE3-4670FD28CA49}">
      <dgm:prSet/>
      <dgm:spPr/>
      <dgm:t>
        <a:bodyPr/>
        <a:lstStyle/>
        <a:p>
          <a:endParaRPr lang="cs-CZ"/>
        </a:p>
      </dgm:t>
    </dgm:pt>
    <dgm:pt modelId="{5CE1C86B-9C80-45CE-91B4-2687D1356EFD}" type="sibTrans" cxnId="{966971D0-A60D-4C87-ACE3-4670FD28CA49}">
      <dgm:prSet/>
      <dgm:spPr/>
      <dgm:t>
        <a:bodyPr/>
        <a:lstStyle/>
        <a:p>
          <a:endParaRPr lang="cs-CZ"/>
        </a:p>
      </dgm:t>
    </dgm:pt>
    <dgm:pt modelId="{F4ACAFF1-78A7-4CA5-B458-FE618F22E157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bylinářka</a:t>
          </a:r>
          <a:endParaRPr lang="cs-CZ" sz="2400" dirty="0">
            <a:solidFill>
              <a:schemeClr val="tx1"/>
            </a:solidFill>
          </a:endParaRPr>
        </a:p>
      </dgm:t>
    </dgm:pt>
    <dgm:pt modelId="{E2208CBD-92F0-4815-8CCD-20D15B740508}" type="parTrans" cxnId="{E8B5C9B4-3CD0-4CA5-8EA2-0753DB561828}">
      <dgm:prSet/>
      <dgm:spPr/>
      <dgm:t>
        <a:bodyPr/>
        <a:lstStyle/>
        <a:p>
          <a:endParaRPr lang="cs-CZ"/>
        </a:p>
      </dgm:t>
    </dgm:pt>
    <dgm:pt modelId="{487F3D58-3464-48B2-B17E-C794C26303E2}" type="sibTrans" cxnId="{E8B5C9B4-3CD0-4CA5-8EA2-0753DB561828}">
      <dgm:prSet/>
      <dgm:spPr/>
      <dgm:t>
        <a:bodyPr/>
        <a:lstStyle/>
        <a:p>
          <a:endParaRPr lang="cs-CZ"/>
        </a:p>
      </dgm:t>
    </dgm:pt>
    <dgm:pt modelId="{91B253B8-70CB-4B34-8235-9E0719F4A9D7}" type="pres">
      <dgm:prSet presAssocID="{B42B5B20-460B-4C95-B1C8-153E91BAE87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4A9A3D22-18BC-4176-A65B-F4A441BD0CA7}" type="pres">
      <dgm:prSet presAssocID="{20D63176-09D3-4A81-9B43-89F2CA92B72C}" presName="hierRoot1" presStyleCnt="0">
        <dgm:presLayoutVars>
          <dgm:hierBranch val="init"/>
        </dgm:presLayoutVars>
      </dgm:prSet>
      <dgm:spPr/>
    </dgm:pt>
    <dgm:pt modelId="{70F1BCF8-B093-4C45-A03B-DAC299E63CD0}" type="pres">
      <dgm:prSet presAssocID="{20D63176-09D3-4A81-9B43-89F2CA92B72C}" presName="rootComposite1" presStyleCnt="0"/>
      <dgm:spPr/>
    </dgm:pt>
    <dgm:pt modelId="{1A6E32E9-CA40-42B2-8ADD-631DFDB0103D}" type="pres">
      <dgm:prSet presAssocID="{20D63176-09D3-4A81-9B43-89F2CA92B72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B645AE3-2F3B-48A0-B11D-1979EC9EDB99}" type="pres">
      <dgm:prSet presAssocID="{20D63176-09D3-4A81-9B43-89F2CA92B72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5DB13B44-5F15-4F96-96FD-88FA3C9AF08C}" type="pres">
      <dgm:prSet presAssocID="{20D63176-09D3-4A81-9B43-89F2CA92B72C}" presName="hierChild2" presStyleCnt="0"/>
      <dgm:spPr/>
    </dgm:pt>
    <dgm:pt modelId="{695DA2F9-7E49-4DAC-AB1B-3D2DE0D3F6AB}" type="pres">
      <dgm:prSet presAssocID="{FE49DC18-C6C7-42B7-A8AB-B6CF1A55E762}" presName="Name37" presStyleLbl="parChTrans1D2" presStyleIdx="0" presStyleCnt="3"/>
      <dgm:spPr/>
      <dgm:t>
        <a:bodyPr/>
        <a:lstStyle/>
        <a:p>
          <a:endParaRPr lang="cs-CZ"/>
        </a:p>
      </dgm:t>
    </dgm:pt>
    <dgm:pt modelId="{00EF09C4-5E2F-455D-8DFF-D4B37AFC2DB4}" type="pres">
      <dgm:prSet presAssocID="{208285D0-9606-4F3D-971F-C10A54C1E211}" presName="hierRoot2" presStyleCnt="0">
        <dgm:presLayoutVars>
          <dgm:hierBranch val="init"/>
        </dgm:presLayoutVars>
      </dgm:prSet>
      <dgm:spPr/>
    </dgm:pt>
    <dgm:pt modelId="{FC44C465-C77A-4578-ABDF-401707065CF1}" type="pres">
      <dgm:prSet presAssocID="{208285D0-9606-4F3D-971F-C10A54C1E211}" presName="rootComposite" presStyleCnt="0"/>
      <dgm:spPr/>
    </dgm:pt>
    <dgm:pt modelId="{4B60229E-D5ED-40AF-94ED-874056B00B5D}" type="pres">
      <dgm:prSet presAssocID="{208285D0-9606-4F3D-971F-C10A54C1E211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605B173-EF0B-428A-AC77-1AB5507226E7}" type="pres">
      <dgm:prSet presAssocID="{208285D0-9606-4F3D-971F-C10A54C1E211}" presName="rootConnector" presStyleLbl="node2" presStyleIdx="0" presStyleCnt="3"/>
      <dgm:spPr/>
      <dgm:t>
        <a:bodyPr/>
        <a:lstStyle/>
        <a:p>
          <a:endParaRPr lang="cs-CZ"/>
        </a:p>
      </dgm:t>
    </dgm:pt>
    <dgm:pt modelId="{F6B178A0-6B33-4AAD-A6B1-3C499A948E95}" type="pres">
      <dgm:prSet presAssocID="{208285D0-9606-4F3D-971F-C10A54C1E211}" presName="hierChild4" presStyleCnt="0"/>
      <dgm:spPr/>
    </dgm:pt>
    <dgm:pt modelId="{2C9503F3-E841-410E-91E8-D598ABD30DD1}" type="pres">
      <dgm:prSet presAssocID="{208285D0-9606-4F3D-971F-C10A54C1E211}" presName="hierChild5" presStyleCnt="0"/>
      <dgm:spPr/>
    </dgm:pt>
    <dgm:pt modelId="{03B4E63B-2A59-4D6D-BEFE-41A855C982C3}" type="pres">
      <dgm:prSet presAssocID="{5D2A5299-BC30-4D55-A692-3C13C5D99FEC}" presName="Name37" presStyleLbl="parChTrans1D2" presStyleIdx="1" presStyleCnt="3"/>
      <dgm:spPr/>
      <dgm:t>
        <a:bodyPr/>
        <a:lstStyle/>
        <a:p>
          <a:endParaRPr lang="cs-CZ"/>
        </a:p>
      </dgm:t>
    </dgm:pt>
    <dgm:pt modelId="{8F61F544-6499-4390-9A51-E3283F7546EE}" type="pres">
      <dgm:prSet presAssocID="{0C5D5721-A1AF-4F50-9A33-CFE13AB65723}" presName="hierRoot2" presStyleCnt="0">
        <dgm:presLayoutVars>
          <dgm:hierBranch val="init"/>
        </dgm:presLayoutVars>
      </dgm:prSet>
      <dgm:spPr/>
    </dgm:pt>
    <dgm:pt modelId="{16EE24E7-32DF-4311-86C6-FD1DC2AC121C}" type="pres">
      <dgm:prSet presAssocID="{0C5D5721-A1AF-4F50-9A33-CFE13AB65723}" presName="rootComposite" presStyleCnt="0"/>
      <dgm:spPr/>
    </dgm:pt>
    <dgm:pt modelId="{712318CB-67E6-40D2-ADBC-A8DA50292B79}" type="pres">
      <dgm:prSet presAssocID="{0C5D5721-A1AF-4F50-9A33-CFE13AB65723}" presName="rootText" presStyleLbl="node2" presStyleIdx="1" presStyleCnt="3" custScaleX="13534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F5B8275-1E50-46CB-920C-A861DC1D682A}" type="pres">
      <dgm:prSet presAssocID="{0C5D5721-A1AF-4F50-9A33-CFE13AB65723}" presName="rootConnector" presStyleLbl="node2" presStyleIdx="1" presStyleCnt="3"/>
      <dgm:spPr/>
      <dgm:t>
        <a:bodyPr/>
        <a:lstStyle/>
        <a:p>
          <a:endParaRPr lang="cs-CZ"/>
        </a:p>
      </dgm:t>
    </dgm:pt>
    <dgm:pt modelId="{5D849551-8DBD-4004-B721-1663C308D0AB}" type="pres">
      <dgm:prSet presAssocID="{0C5D5721-A1AF-4F50-9A33-CFE13AB65723}" presName="hierChild4" presStyleCnt="0"/>
      <dgm:spPr/>
    </dgm:pt>
    <dgm:pt modelId="{C8382BAB-2346-44C5-B305-7B03382AF654}" type="pres">
      <dgm:prSet presAssocID="{0C5D5721-A1AF-4F50-9A33-CFE13AB65723}" presName="hierChild5" presStyleCnt="0"/>
      <dgm:spPr/>
    </dgm:pt>
    <dgm:pt modelId="{93466D6A-994B-4F84-82D6-C39E6D7DDD00}" type="pres">
      <dgm:prSet presAssocID="{E2208CBD-92F0-4815-8CCD-20D15B740508}" presName="Name37" presStyleLbl="parChTrans1D2" presStyleIdx="2" presStyleCnt="3"/>
      <dgm:spPr/>
      <dgm:t>
        <a:bodyPr/>
        <a:lstStyle/>
        <a:p>
          <a:endParaRPr lang="cs-CZ"/>
        </a:p>
      </dgm:t>
    </dgm:pt>
    <dgm:pt modelId="{A8C42FAE-6F8F-48FA-9F8A-97D6BBD8BCEF}" type="pres">
      <dgm:prSet presAssocID="{F4ACAFF1-78A7-4CA5-B458-FE618F22E157}" presName="hierRoot2" presStyleCnt="0">
        <dgm:presLayoutVars>
          <dgm:hierBranch val="init"/>
        </dgm:presLayoutVars>
      </dgm:prSet>
      <dgm:spPr/>
    </dgm:pt>
    <dgm:pt modelId="{539F0275-316D-4F17-A26B-08B863F82C07}" type="pres">
      <dgm:prSet presAssocID="{F4ACAFF1-78A7-4CA5-B458-FE618F22E157}" presName="rootComposite" presStyleCnt="0"/>
      <dgm:spPr/>
    </dgm:pt>
    <dgm:pt modelId="{1E6329B9-53F5-4570-BF3A-860884BD283B}" type="pres">
      <dgm:prSet presAssocID="{F4ACAFF1-78A7-4CA5-B458-FE618F22E157}" presName="rootText" presStyleLbl="node2" presStyleIdx="2" presStyleCnt="3" custScaleX="12775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EEE7DD6-73F4-4093-B97B-3C4E62349CD3}" type="pres">
      <dgm:prSet presAssocID="{F4ACAFF1-78A7-4CA5-B458-FE618F22E157}" presName="rootConnector" presStyleLbl="node2" presStyleIdx="2" presStyleCnt="3"/>
      <dgm:spPr/>
      <dgm:t>
        <a:bodyPr/>
        <a:lstStyle/>
        <a:p>
          <a:endParaRPr lang="cs-CZ"/>
        </a:p>
      </dgm:t>
    </dgm:pt>
    <dgm:pt modelId="{2D761DC1-8492-4867-B30A-C54F78F6E09F}" type="pres">
      <dgm:prSet presAssocID="{F4ACAFF1-78A7-4CA5-B458-FE618F22E157}" presName="hierChild4" presStyleCnt="0"/>
      <dgm:spPr/>
    </dgm:pt>
    <dgm:pt modelId="{D2965E2A-01DF-42EB-B7AA-286E9E5EF63C}" type="pres">
      <dgm:prSet presAssocID="{F4ACAFF1-78A7-4CA5-B458-FE618F22E157}" presName="hierChild5" presStyleCnt="0"/>
      <dgm:spPr/>
    </dgm:pt>
    <dgm:pt modelId="{5B971A46-E017-4A0E-B8A8-ADBADC4AEFD1}" type="pres">
      <dgm:prSet presAssocID="{20D63176-09D3-4A81-9B43-89F2CA92B72C}" presName="hierChild3" presStyleCnt="0"/>
      <dgm:spPr/>
    </dgm:pt>
  </dgm:ptLst>
  <dgm:cxnLst>
    <dgm:cxn modelId="{60B1260A-83CD-4139-A3EE-D7CF7688E6A1}" type="presOf" srcId="{0C5D5721-A1AF-4F50-9A33-CFE13AB65723}" destId="{712318CB-67E6-40D2-ADBC-A8DA50292B79}" srcOrd="0" destOrd="0" presId="urn:microsoft.com/office/officeart/2005/8/layout/orgChart1"/>
    <dgm:cxn modelId="{B2C28361-0DC6-4EE3-A23F-08BF877A8ACF}" type="presOf" srcId="{E2208CBD-92F0-4815-8CCD-20D15B740508}" destId="{93466D6A-994B-4F84-82D6-C39E6D7DDD00}" srcOrd="0" destOrd="0" presId="urn:microsoft.com/office/officeart/2005/8/layout/orgChart1"/>
    <dgm:cxn modelId="{6B026F59-8D23-4A32-829C-165653D6F375}" type="presOf" srcId="{20D63176-09D3-4A81-9B43-89F2CA92B72C}" destId="{3B645AE3-2F3B-48A0-B11D-1979EC9EDB99}" srcOrd="1" destOrd="0" presId="urn:microsoft.com/office/officeart/2005/8/layout/orgChart1"/>
    <dgm:cxn modelId="{432BF459-D4B5-4E45-992D-C3C41234537F}" type="presOf" srcId="{208285D0-9606-4F3D-971F-C10A54C1E211}" destId="{4B60229E-D5ED-40AF-94ED-874056B00B5D}" srcOrd="0" destOrd="0" presId="urn:microsoft.com/office/officeart/2005/8/layout/orgChart1"/>
    <dgm:cxn modelId="{8823CE52-33C2-48CB-9FBC-69D500AF1D97}" srcId="{20D63176-09D3-4A81-9B43-89F2CA92B72C}" destId="{208285D0-9606-4F3D-971F-C10A54C1E211}" srcOrd="0" destOrd="0" parTransId="{FE49DC18-C6C7-42B7-A8AB-B6CF1A55E762}" sibTransId="{E95F8EB7-FC1D-4CFC-8D87-B5144CCF4219}"/>
    <dgm:cxn modelId="{FE386151-9C78-4D3E-95E2-3BC8DE93AF4C}" type="presOf" srcId="{20D63176-09D3-4A81-9B43-89F2CA92B72C}" destId="{1A6E32E9-CA40-42B2-8ADD-631DFDB0103D}" srcOrd="0" destOrd="0" presId="urn:microsoft.com/office/officeart/2005/8/layout/orgChart1"/>
    <dgm:cxn modelId="{DB7ED4B8-C497-4895-8B44-1F900CC7D473}" type="presOf" srcId="{0C5D5721-A1AF-4F50-9A33-CFE13AB65723}" destId="{9F5B8275-1E50-46CB-920C-A861DC1D682A}" srcOrd="1" destOrd="0" presId="urn:microsoft.com/office/officeart/2005/8/layout/orgChart1"/>
    <dgm:cxn modelId="{966971D0-A60D-4C87-ACE3-4670FD28CA49}" srcId="{20D63176-09D3-4A81-9B43-89F2CA92B72C}" destId="{0C5D5721-A1AF-4F50-9A33-CFE13AB65723}" srcOrd="1" destOrd="0" parTransId="{5D2A5299-BC30-4D55-A692-3C13C5D99FEC}" sibTransId="{5CE1C86B-9C80-45CE-91B4-2687D1356EFD}"/>
    <dgm:cxn modelId="{E8B5C9B4-3CD0-4CA5-8EA2-0753DB561828}" srcId="{20D63176-09D3-4A81-9B43-89F2CA92B72C}" destId="{F4ACAFF1-78A7-4CA5-B458-FE618F22E157}" srcOrd="2" destOrd="0" parTransId="{E2208CBD-92F0-4815-8CCD-20D15B740508}" sibTransId="{487F3D58-3464-48B2-B17E-C794C26303E2}"/>
    <dgm:cxn modelId="{480ABFA7-772E-4BE1-B19F-A631A85918E8}" type="presOf" srcId="{F4ACAFF1-78A7-4CA5-B458-FE618F22E157}" destId="{1E6329B9-53F5-4570-BF3A-860884BD283B}" srcOrd="0" destOrd="0" presId="urn:microsoft.com/office/officeart/2005/8/layout/orgChart1"/>
    <dgm:cxn modelId="{518E9F7A-1B4C-4AE1-94E3-884C2045CEF3}" type="presOf" srcId="{F4ACAFF1-78A7-4CA5-B458-FE618F22E157}" destId="{5EEE7DD6-73F4-4093-B97B-3C4E62349CD3}" srcOrd="1" destOrd="0" presId="urn:microsoft.com/office/officeart/2005/8/layout/orgChart1"/>
    <dgm:cxn modelId="{51F3A01C-4ABF-438F-BF9C-4A13EA436D3C}" type="presOf" srcId="{208285D0-9606-4F3D-971F-C10A54C1E211}" destId="{D605B173-EF0B-428A-AC77-1AB5507226E7}" srcOrd="1" destOrd="0" presId="urn:microsoft.com/office/officeart/2005/8/layout/orgChart1"/>
    <dgm:cxn modelId="{D55A91FA-BE4D-4764-8FDA-03913B66A6E8}" type="presOf" srcId="{FE49DC18-C6C7-42B7-A8AB-B6CF1A55E762}" destId="{695DA2F9-7E49-4DAC-AB1B-3D2DE0D3F6AB}" srcOrd="0" destOrd="0" presId="urn:microsoft.com/office/officeart/2005/8/layout/orgChart1"/>
    <dgm:cxn modelId="{BA53C11D-5DBE-4720-9732-F0D7D76F625D}" type="presOf" srcId="{B42B5B20-460B-4C95-B1C8-153E91BAE87D}" destId="{91B253B8-70CB-4B34-8235-9E0719F4A9D7}" srcOrd="0" destOrd="0" presId="urn:microsoft.com/office/officeart/2005/8/layout/orgChart1"/>
    <dgm:cxn modelId="{3D39B28C-7359-46DB-959C-15A87AFFFE00}" srcId="{B42B5B20-460B-4C95-B1C8-153E91BAE87D}" destId="{20D63176-09D3-4A81-9B43-89F2CA92B72C}" srcOrd="0" destOrd="0" parTransId="{F2543FBD-6D0A-4FE9-8BB6-9C7484064DAA}" sibTransId="{D2B1CCA8-D827-4476-84E8-34AB2179EAB1}"/>
    <dgm:cxn modelId="{327A7AEF-E410-41EF-9E55-09D6EE63AC3B}" type="presOf" srcId="{5D2A5299-BC30-4D55-A692-3C13C5D99FEC}" destId="{03B4E63B-2A59-4D6D-BEFE-41A855C982C3}" srcOrd="0" destOrd="0" presId="urn:microsoft.com/office/officeart/2005/8/layout/orgChart1"/>
    <dgm:cxn modelId="{01E617D1-50C0-4825-8552-55CBB7142A8F}" type="presParOf" srcId="{91B253B8-70CB-4B34-8235-9E0719F4A9D7}" destId="{4A9A3D22-18BC-4176-A65B-F4A441BD0CA7}" srcOrd="0" destOrd="0" presId="urn:microsoft.com/office/officeart/2005/8/layout/orgChart1"/>
    <dgm:cxn modelId="{9952D779-42E5-430D-9466-B4F277B40FA8}" type="presParOf" srcId="{4A9A3D22-18BC-4176-A65B-F4A441BD0CA7}" destId="{70F1BCF8-B093-4C45-A03B-DAC299E63CD0}" srcOrd="0" destOrd="0" presId="urn:microsoft.com/office/officeart/2005/8/layout/orgChart1"/>
    <dgm:cxn modelId="{7EE62262-B853-486F-92AA-3D5F52391DC1}" type="presParOf" srcId="{70F1BCF8-B093-4C45-A03B-DAC299E63CD0}" destId="{1A6E32E9-CA40-42B2-8ADD-631DFDB0103D}" srcOrd="0" destOrd="0" presId="urn:microsoft.com/office/officeart/2005/8/layout/orgChart1"/>
    <dgm:cxn modelId="{915DC33A-6D72-4959-BB11-B1333C33F9AC}" type="presParOf" srcId="{70F1BCF8-B093-4C45-A03B-DAC299E63CD0}" destId="{3B645AE3-2F3B-48A0-B11D-1979EC9EDB99}" srcOrd="1" destOrd="0" presId="urn:microsoft.com/office/officeart/2005/8/layout/orgChart1"/>
    <dgm:cxn modelId="{962C111E-172A-4147-BEBB-81D510F6F8CE}" type="presParOf" srcId="{4A9A3D22-18BC-4176-A65B-F4A441BD0CA7}" destId="{5DB13B44-5F15-4F96-96FD-88FA3C9AF08C}" srcOrd="1" destOrd="0" presId="urn:microsoft.com/office/officeart/2005/8/layout/orgChart1"/>
    <dgm:cxn modelId="{35348252-B7A4-4F88-AB50-23A049A2FD42}" type="presParOf" srcId="{5DB13B44-5F15-4F96-96FD-88FA3C9AF08C}" destId="{695DA2F9-7E49-4DAC-AB1B-3D2DE0D3F6AB}" srcOrd="0" destOrd="0" presId="urn:microsoft.com/office/officeart/2005/8/layout/orgChart1"/>
    <dgm:cxn modelId="{43E89C4F-D59E-42E3-8DA2-97D547A7A623}" type="presParOf" srcId="{5DB13B44-5F15-4F96-96FD-88FA3C9AF08C}" destId="{00EF09C4-5E2F-455D-8DFF-D4B37AFC2DB4}" srcOrd="1" destOrd="0" presId="urn:microsoft.com/office/officeart/2005/8/layout/orgChart1"/>
    <dgm:cxn modelId="{FB52EAD5-A884-41DC-BBA6-7B49E58DDCFA}" type="presParOf" srcId="{00EF09C4-5E2F-455D-8DFF-D4B37AFC2DB4}" destId="{FC44C465-C77A-4578-ABDF-401707065CF1}" srcOrd="0" destOrd="0" presId="urn:microsoft.com/office/officeart/2005/8/layout/orgChart1"/>
    <dgm:cxn modelId="{D204B8BF-1EDE-468C-B3C3-94ADC2D3161A}" type="presParOf" srcId="{FC44C465-C77A-4578-ABDF-401707065CF1}" destId="{4B60229E-D5ED-40AF-94ED-874056B00B5D}" srcOrd="0" destOrd="0" presId="urn:microsoft.com/office/officeart/2005/8/layout/orgChart1"/>
    <dgm:cxn modelId="{867D3BF7-9867-41BC-86B4-FCEC11A0409B}" type="presParOf" srcId="{FC44C465-C77A-4578-ABDF-401707065CF1}" destId="{D605B173-EF0B-428A-AC77-1AB5507226E7}" srcOrd="1" destOrd="0" presId="urn:microsoft.com/office/officeart/2005/8/layout/orgChart1"/>
    <dgm:cxn modelId="{71218781-7B42-4059-B060-0491A0C4A076}" type="presParOf" srcId="{00EF09C4-5E2F-455D-8DFF-D4B37AFC2DB4}" destId="{F6B178A0-6B33-4AAD-A6B1-3C499A948E95}" srcOrd="1" destOrd="0" presId="urn:microsoft.com/office/officeart/2005/8/layout/orgChart1"/>
    <dgm:cxn modelId="{3D21F94B-D9E2-44A0-97B4-7692416F600E}" type="presParOf" srcId="{00EF09C4-5E2F-455D-8DFF-D4B37AFC2DB4}" destId="{2C9503F3-E841-410E-91E8-D598ABD30DD1}" srcOrd="2" destOrd="0" presId="urn:microsoft.com/office/officeart/2005/8/layout/orgChart1"/>
    <dgm:cxn modelId="{8857C0A1-F350-4AC9-8053-0328D7DC5922}" type="presParOf" srcId="{5DB13B44-5F15-4F96-96FD-88FA3C9AF08C}" destId="{03B4E63B-2A59-4D6D-BEFE-41A855C982C3}" srcOrd="2" destOrd="0" presId="urn:microsoft.com/office/officeart/2005/8/layout/orgChart1"/>
    <dgm:cxn modelId="{3AE68285-34DF-427A-9468-B8853ABEF05F}" type="presParOf" srcId="{5DB13B44-5F15-4F96-96FD-88FA3C9AF08C}" destId="{8F61F544-6499-4390-9A51-E3283F7546EE}" srcOrd="3" destOrd="0" presId="urn:microsoft.com/office/officeart/2005/8/layout/orgChart1"/>
    <dgm:cxn modelId="{21B070F2-DC6D-4141-A4D9-C59B0C0F7AD5}" type="presParOf" srcId="{8F61F544-6499-4390-9A51-E3283F7546EE}" destId="{16EE24E7-32DF-4311-86C6-FD1DC2AC121C}" srcOrd="0" destOrd="0" presId="urn:microsoft.com/office/officeart/2005/8/layout/orgChart1"/>
    <dgm:cxn modelId="{64F1468F-5F80-4270-AA98-09F98D9A0218}" type="presParOf" srcId="{16EE24E7-32DF-4311-86C6-FD1DC2AC121C}" destId="{712318CB-67E6-40D2-ADBC-A8DA50292B79}" srcOrd="0" destOrd="0" presId="urn:microsoft.com/office/officeart/2005/8/layout/orgChart1"/>
    <dgm:cxn modelId="{4E87E0E3-FD64-452C-9F20-E03E2E61B648}" type="presParOf" srcId="{16EE24E7-32DF-4311-86C6-FD1DC2AC121C}" destId="{9F5B8275-1E50-46CB-920C-A861DC1D682A}" srcOrd="1" destOrd="0" presId="urn:microsoft.com/office/officeart/2005/8/layout/orgChart1"/>
    <dgm:cxn modelId="{72B3E3F1-1F13-479D-9D59-324424056F74}" type="presParOf" srcId="{8F61F544-6499-4390-9A51-E3283F7546EE}" destId="{5D849551-8DBD-4004-B721-1663C308D0AB}" srcOrd="1" destOrd="0" presId="urn:microsoft.com/office/officeart/2005/8/layout/orgChart1"/>
    <dgm:cxn modelId="{DA3D91DB-440A-43B9-8F9F-1A381C7CDEB8}" type="presParOf" srcId="{8F61F544-6499-4390-9A51-E3283F7546EE}" destId="{C8382BAB-2346-44C5-B305-7B03382AF654}" srcOrd="2" destOrd="0" presId="urn:microsoft.com/office/officeart/2005/8/layout/orgChart1"/>
    <dgm:cxn modelId="{970A859C-4F0A-4985-B2C5-3761829F6586}" type="presParOf" srcId="{5DB13B44-5F15-4F96-96FD-88FA3C9AF08C}" destId="{93466D6A-994B-4F84-82D6-C39E6D7DDD00}" srcOrd="4" destOrd="0" presId="urn:microsoft.com/office/officeart/2005/8/layout/orgChart1"/>
    <dgm:cxn modelId="{60E67C35-4F72-4CE1-AD64-C90F13B5E383}" type="presParOf" srcId="{5DB13B44-5F15-4F96-96FD-88FA3C9AF08C}" destId="{A8C42FAE-6F8F-48FA-9F8A-97D6BBD8BCEF}" srcOrd="5" destOrd="0" presId="urn:microsoft.com/office/officeart/2005/8/layout/orgChart1"/>
    <dgm:cxn modelId="{6F20EA74-6A09-4092-BD50-E1C53E51AB01}" type="presParOf" srcId="{A8C42FAE-6F8F-48FA-9F8A-97D6BBD8BCEF}" destId="{539F0275-316D-4F17-A26B-08B863F82C07}" srcOrd="0" destOrd="0" presId="urn:microsoft.com/office/officeart/2005/8/layout/orgChart1"/>
    <dgm:cxn modelId="{3021FD46-7482-4FC7-820A-0CC3F3DB18C5}" type="presParOf" srcId="{539F0275-316D-4F17-A26B-08B863F82C07}" destId="{1E6329B9-53F5-4570-BF3A-860884BD283B}" srcOrd="0" destOrd="0" presId="urn:microsoft.com/office/officeart/2005/8/layout/orgChart1"/>
    <dgm:cxn modelId="{A6B5BE16-E18D-4B08-AB64-F3397ACAA125}" type="presParOf" srcId="{539F0275-316D-4F17-A26B-08B863F82C07}" destId="{5EEE7DD6-73F4-4093-B97B-3C4E62349CD3}" srcOrd="1" destOrd="0" presId="urn:microsoft.com/office/officeart/2005/8/layout/orgChart1"/>
    <dgm:cxn modelId="{1F137903-9916-4382-AFD3-0701A22759FB}" type="presParOf" srcId="{A8C42FAE-6F8F-48FA-9F8A-97D6BBD8BCEF}" destId="{2D761DC1-8492-4867-B30A-C54F78F6E09F}" srcOrd="1" destOrd="0" presId="urn:microsoft.com/office/officeart/2005/8/layout/orgChart1"/>
    <dgm:cxn modelId="{2186FF66-F663-41CE-AF02-58CC84B231BA}" type="presParOf" srcId="{A8C42FAE-6F8F-48FA-9F8A-97D6BBD8BCEF}" destId="{D2965E2A-01DF-42EB-B7AA-286E9E5EF63C}" srcOrd="2" destOrd="0" presId="urn:microsoft.com/office/officeart/2005/8/layout/orgChart1"/>
    <dgm:cxn modelId="{807FFFF4-7D79-440C-8EF7-A3BB1AE97F0B}" type="presParOf" srcId="{4A9A3D22-18BC-4176-A65B-F4A441BD0CA7}" destId="{5B971A46-E017-4A0E-B8A8-ADBADC4AEF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VY_32_INOVACE_1C47Čj3_Vyjmenovaná slova po b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Vyjmenovaná slova po b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A6ACB-2801-4704-8B10-932FD994B0CF}">
      <dsp:nvSpPr>
        <dsp:cNvPr id="0" name=""/>
        <dsp:cNvSpPr/>
      </dsp:nvSpPr>
      <dsp:spPr>
        <a:xfrm>
          <a:off x="4032448" y="950571"/>
          <a:ext cx="3547259" cy="2028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432"/>
              </a:lnTo>
              <a:lnTo>
                <a:pt x="3547259" y="101432"/>
              </a:lnTo>
              <a:lnTo>
                <a:pt x="3547259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1FEAC7-C0CD-4A4B-A19D-A6F5B45550F5}">
      <dsp:nvSpPr>
        <dsp:cNvPr id="0" name=""/>
        <dsp:cNvSpPr/>
      </dsp:nvSpPr>
      <dsp:spPr>
        <a:xfrm>
          <a:off x="4032448" y="950571"/>
          <a:ext cx="2378368" cy="2028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432"/>
              </a:lnTo>
              <a:lnTo>
                <a:pt x="2378368" y="101432"/>
              </a:lnTo>
              <a:lnTo>
                <a:pt x="2378368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1E170-25E3-4AE9-ABBB-EB352C14C836}">
      <dsp:nvSpPr>
        <dsp:cNvPr id="0" name=""/>
        <dsp:cNvSpPr/>
      </dsp:nvSpPr>
      <dsp:spPr>
        <a:xfrm>
          <a:off x="4032448" y="950571"/>
          <a:ext cx="1209478" cy="2028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432"/>
              </a:lnTo>
              <a:lnTo>
                <a:pt x="1209478" y="101432"/>
              </a:lnTo>
              <a:lnTo>
                <a:pt x="1209478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907E1C-5FE8-4E91-96B0-0BCA039CDB81}">
      <dsp:nvSpPr>
        <dsp:cNvPr id="0" name=""/>
        <dsp:cNvSpPr/>
      </dsp:nvSpPr>
      <dsp:spPr>
        <a:xfrm>
          <a:off x="3986728" y="950571"/>
          <a:ext cx="91440" cy="20286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1432"/>
              </a:lnTo>
              <a:lnTo>
                <a:pt x="86307" y="101432"/>
              </a:lnTo>
              <a:lnTo>
                <a:pt x="86307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B5B92-201F-4036-925D-2A319B277E24}">
      <dsp:nvSpPr>
        <dsp:cNvPr id="0" name=""/>
        <dsp:cNvSpPr/>
      </dsp:nvSpPr>
      <dsp:spPr>
        <a:xfrm>
          <a:off x="2863557" y="950571"/>
          <a:ext cx="1168890" cy="202865"/>
        </a:xfrm>
        <a:custGeom>
          <a:avLst/>
          <a:gdLst/>
          <a:ahLst/>
          <a:cxnLst/>
          <a:rect l="0" t="0" r="0" b="0"/>
          <a:pathLst>
            <a:path>
              <a:moveTo>
                <a:pt x="1168890" y="0"/>
              </a:moveTo>
              <a:lnTo>
                <a:pt x="1168890" y="101432"/>
              </a:lnTo>
              <a:lnTo>
                <a:pt x="0" y="101432"/>
              </a:lnTo>
              <a:lnTo>
                <a:pt x="0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21C08E-75EA-499A-AF11-BACAF0A83336}">
      <dsp:nvSpPr>
        <dsp:cNvPr id="0" name=""/>
        <dsp:cNvSpPr/>
      </dsp:nvSpPr>
      <dsp:spPr>
        <a:xfrm>
          <a:off x="1654079" y="950571"/>
          <a:ext cx="2378368" cy="202865"/>
        </a:xfrm>
        <a:custGeom>
          <a:avLst/>
          <a:gdLst/>
          <a:ahLst/>
          <a:cxnLst/>
          <a:rect l="0" t="0" r="0" b="0"/>
          <a:pathLst>
            <a:path>
              <a:moveTo>
                <a:pt x="2378368" y="0"/>
              </a:moveTo>
              <a:lnTo>
                <a:pt x="2378368" y="101432"/>
              </a:lnTo>
              <a:lnTo>
                <a:pt x="0" y="101432"/>
              </a:lnTo>
              <a:lnTo>
                <a:pt x="0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9001CE-FC3D-470E-BF1A-DECE7C05B9BE}">
      <dsp:nvSpPr>
        <dsp:cNvPr id="0" name=""/>
        <dsp:cNvSpPr/>
      </dsp:nvSpPr>
      <dsp:spPr>
        <a:xfrm>
          <a:off x="485188" y="950571"/>
          <a:ext cx="3547259" cy="202865"/>
        </a:xfrm>
        <a:custGeom>
          <a:avLst/>
          <a:gdLst/>
          <a:ahLst/>
          <a:cxnLst/>
          <a:rect l="0" t="0" r="0" b="0"/>
          <a:pathLst>
            <a:path>
              <a:moveTo>
                <a:pt x="3547259" y="0"/>
              </a:moveTo>
              <a:lnTo>
                <a:pt x="3547259" y="101432"/>
              </a:lnTo>
              <a:lnTo>
                <a:pt x="0" y="101432"/>
              </a:lnTo>
              <a:lnTo>
                <a:pt x="0" y="202865"/>
              </a:lnTo>
            </a:path>
          </a:pathLst>
        </a:custGeom>
        <a:noFill/>
        <a:ln w="25400" cap="flat" cmpd="sng" algn="ctr">
          <a:solidFill>
            <a:schemeClr val="accent5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4D40D-B20D-4B76-9E6A-506AFCE30E17}">
      <dsp:nvSpPr>
        <dsp:cNvPr id="0" name=""/>
        <dsp:cNvSpPr/>
      </dsp:nvSpPr>
      <dsp:spPr>
        <a:xfrm>
          <a:off x="3549435" y="467558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být</a:t>
          </a:r>
          <a:endParaRPr lang="cs-CZ" sz="2400" kern="1200" dirty="0"/>
        </a:p>
      </dsp:txBody>
      <dsp:txXfrm>
        <a:off x="3549435" y="467558"/>
        <a:ext cx="966025" cy="483012"/>
      </dsp:txXfrm>
    </dsp:sp>
    <dsp:sp modelId="{821CF883-9EA6-45CC-9B5B-784065BAD0CD}">
      <dsp:nvSpPr>
        <dsp:cNvPr id="0" name=""/>
        <dsp:cNvSpPr/>
      </dsp:nvSpPr>
      <dsp:spPr>
        <a:xfrm>
          <a:off x="2175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bylo</a:t>
          </a:r>
          <a:endParaRPr lang="cs-CZ" sz="2400" kern="1200" dirty="0"/>
        </a:p>
      </dsp:txBody>
      <dsp:txXfrm>
        <a:off x="2175" y="1153436"/>
        <a:ext cx="966025" cy="483012"/>
      </dsp:txXfrm>
    </dsp:sp>
    <dsp:sp modelId="{1BE45576-E793-4E13-AAEE-1C0EB247DD38}">
      <dsp:nvSpPr>
        <dsp:cNvPr id="0" name=""/>
        <dsp:cNvSpPr/>
      </dsp:nvSpPr>
      <dsp:spPr>
        <a:xfrm>
          <a:off x="1171066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zbývá</a:t>
          </a:r>
          <a:endParaRPr lang="cs-CZ" sz="2400" kern="1200" dirty="0"/>
        </a:p>
      </dsp:txBody>
      <dsp:txXfrm>
        <a:off x="1171066" y="1153436"/>
        <a:ext cx="966025" cy="483012"/>
      </dsp:txXfrm>
    </dsp:sp>
    <dsp:sp modelId="{3334B3A0-F1E5-4C3C-8A03-341D199EA660}">
      <dsp:nvSpPr>
        <dsp:cNvPr id="0" name=""/>
        <dsp:cNvSpPr/>
      </dsp:nvSpPr>
      <dsp:spPr>
        <a:xfrm>
          <a:off x="2339957" y="1153436"/>
          <a:ext cx="1047200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nabývá</a:t>
          </a:r>
          <a:endParaRPr lang="cs-CZ" sz="2400" kern="1200" dirty="0"/>
        </a:p>
      </dsp:txBody>
      <dsp:txXfrm>
        <a:off x="2339957" y="1153436"/>
        <a:ext cx="1047200" cy="483012"/>
      </dsp:txXfrm>
    </dsp:sp>
    <dsp:sp modelId="{91F889C2-7379-4487-B795-4A79773CA307}">
      <dsp:nvSpPr>
        <dsp:cNvPr id="0" name=""/>
        <dsp:cNvSpPr/>
      </dsp:nvSpPr>
      <dsp:spPr>
        <a:xfrm>
          <a:off x="3590022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ubývá</a:t>
          </a:r>
          <a:endParaRPr lang="cs-CZ" sz="2400" kern="1200" dirty="0"/>
        </a:p>
      </dsp:txBody>
      <dsp:txXfrm>
        <a:off x="3590022" y="1153436"/>
        <a:ext cx="966025" cy="483012"/>
      </dsp:txXfrm>
    </dsp:sp>
    <dsp:sp modelId="{C6F16DC6-2830-4D48-AABC-28327E126AC6}">
      <dsp:nvSpPr>
        <dsp:cNvPr id="0" name=""/>
        <dsp:cNvSpPr/>
      </dsp:nvSpPr>
      <dsp:spPr>
        <a:xfrm>
          <a:off x="4758913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přibývá</a:t>
          </a:r>
          <a:endParaRPr lang="cs-CZ" sz="2400" kern="1200" dirty="0"/>
        </a:p>
      </dsp:txBody>
      <dsp:txXfrm>
        <a:off x="4758913" y="1153436"/>
        <a:ext cx="966025" cy="483012"/>
      </dsp:txXfrm>
    </dsp:sp>
    <dsp:sp modelId="{181F9031-DDBC-4257-B6A1-7A7557B5679E}">
      <dsp:nvSpPr>
        <dsp:cNvPr id="0" name=""/>
        <dsp:cNvSpPr/>
      </dsp:nvSpPr>
      <dsp:spPr>
        <a:xfrm>
          <a:off x="5927804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bytost</a:t>
          </a:r>
          <a:endParaRPr lang="cs-CZ" sz="2400" kern="1200" dirty="0"/>
        </a:p>
      </dsp:txBody>
      <dsp:txXfrm>
        <a:off x="5927804" y="1153436"/>
        <a:ext cx="966025" cy="483012"/>
      </dsp:txXfrm>
    </dsp:sp>
    <dsp:sp modelId="{30EADA9C-8087-4639-81F7-C549861E4B87}">
      <dsp:nvSpPr>
        <dsp:cNvPr id="0" name=""/>
        <dsp:cNvSpPr/>
      </dsp:nvSpPr>
      <dsp:spPr>
        <a:xfrm>
          <a:off x="7096694" y="1153436"/>
          <a:ext cx="966025" cy="483012"/>
        </a:xfrm>
        <a:prstGeom prst="rect">
          <a:avLst/>
        </a:prstGeom>
        <a:gradFill rotWithShape="0">
          <a:gsLst>
            <a:gs pos="0">
              <a:schemeClr val="accent5">
                <a:tint val="99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tint val="99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tint val="99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smtClean="0"/>
            <a:t>nabýt</a:t>
          </a:r>
          <a:endParaRPr lang="cs-CZ" sz="2400" kern="1200" dirty="0"/>
        </a:p>
      </dsp:txBody>
      <dsp:txXfrm>
        <a:off x="7096694" y="1153436"/>
        <a:ext cx="966025" cy="4830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95E134-DA6B-4859-BEC6-A3B302804587}">
      <dsp:nvSpPr>
        <dsp:cNvPr id="0" name=""/>
        <dsp:cNvSpPr/>
      </dsp:nvSpPr>
      <dsp:spPr>
        <a:xfrm>
          <a:off x="1908212" y="535686"/>
          <a:ext cx="1295112" cy="224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385"/>
              </a:lnTo>
              <a:lnTo>
                <a:pt x="1295112" y="112385"/>
              </a:lnTo>
              <a:lnTo>
                <a:pt x="1295112" y="224771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748141-E78F-4D4F-B5D0-C447C3C483E6}">
      <dsp:nvSpPr>
        <dsp:cNvPr id="0" name=""/>
        <dsp:cNvSpPr/>
      </dsp:nvSpPr>
      <dsp:spPr>
        <a:xfrm>
          <a:off x="1862492" y="535686"/>
          <a:ext cx="91440" cy="2247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4771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152ACD-58BF-442C-9B12-3F4B694C71CA}">
      <dsp:nvSpPr>
        <dsp:cNvPr id="0" name=""/>
        <dsp:cNvSpPr/>
      </dsp:nvSpPr>
      <dsp:spPr>
        <a:xfrm>
          <a:off x="613099" y="535686"/>
          <a:ext cx="1295112" cy="224771"/>
        </a:xfrm>
        <a:custGeom>
          <a:avLst/>
          <a:gdLst/>
          <a:ahLst/>
          <a:cxnLst/>
          <a:rect l="0" t="0" r="0" b="0"/>
          <a:pathLst>
            <a:path>
              <a:moveTo>
                <a:pt x="1295112" y="0"/>
              </a:moveTo>
              <a:lnTo>
                <a:pt x="1295112" y="112385"/>
              </a:lnTo>
              <a:lnTo>
                <a:pt x="0" y="112385"/>
              </a:lnTo>
              <a:lnTo>
                <a:pt x="0" y="224771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8244BE-F628-4F3B-BDE5-9527FB4D6244}">
      <dsp:nvSpPr>
        <dsp:cNvPr id="0" name=""/>
        <dsp:cNvSpPr/>
      </dsp:nvSpPr>
      <dsp:spPr>
        <a:xfrm>
          <a:off x="1373041" y="515"/>
          <a:ext cx="1070341" cy="535170"/>
        </a:xfrm>
        <a:prstGeom prst="rect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bydlit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373041" y="515"/>
        <a:ext cx="1070341" cy="535170"/>
      </dsp:txXfrm>
    </dsp:sp>
    <dsp:sp modelId="{BF25B460-1C9B-43D1-A43A-21C1CF3B7C96}">
      <dsp:nvSpPr>
        <dsp:cNvPr id="0" name=""/>
        <dsp:cNvSpPr/>
      </dsp:nvSpPr>
      <dsp:spPr>
        <a:xfrm>
          <a:off x="77928" y="760457"/>
          <a:ext cx="1070341" cy="535170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bydlo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7928" y="760457"/>
        <a:ext cx="1070341" cy="535170"/>
      </dsp:txXfrm>
    </dsp:sp>
    <dsp:sp modelId="{1E3843F6-9161-4140-9F14-48866E827A31}">
      <dsp:nvSpPr>
        <dsp:cNvPr id="0" name=""/>
        <dsp:cNvSpPr/>
      </dsp:nvSpPr>
      <dsp:spPr>
        <a:xfrm>
          <a:off x="1373041" y="760457"/>
          <a:ext cx="1070341" cy="535170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obydlí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373041" y="760457"/>
        <a:ext cx="1070341" cy="535170"/>
      </dsp:txXfrm>
    </dsp:sp>
    <dsp:sp modelId="{A05D55C9-D8F2-4579-97E3-B9169450FFB9}">
      <dsp:nvSpPr>
        <dsp:cNvPr id="0" name=""/>
        <dsp:cNvSpPr/>
      </dsp:nvSpPr>
      <dsp:spPr>
        <a:xfrm>
          <a:off x="2668154" y="760457"/>
          <a:ext cx="1070341" cy="535170"/>
        </a:xfrm>
        <a:prstGeom prst="rect">
          <a:avLst/>
        </a:prstGeom>
        <a:solidFill>
          <a:schemeClr val="accent3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bydliště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2668154" y="760457"/>
        <a:ext cx="1070341" cy="5351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66D6A-994B-4F84-82D6-C39E6D7DDD00}">
      <dsp:nvSpPr>
        <dsp:cNvPr id="0" name=""/>
        <dsp:cNvSpPr/>
      </dsp:nvSpPr>
      <dsp:spPr>
        <a:xfrm>
          <a:off x="2052228" y="505930"/>
          <a:ext cx="1401766" cy="212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137"/>
              </a:lnTo>
              <a:lnTo>
                <a:pt x="1401766" y="106137"/>
              </a:lnTo>
              <a:lnTo>
                <a:pt x="1401766" y="212274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B4E63B-2A59-4D6D-BEFE-41A855C982C3}">
      <dsp:nvSpPr>
        <dsp:cNvPr id="0" name=""/>
        <dsp:cNvSpPr/>
      </dsp:nvSpPr>
      <dsp:spPr>
        <a:xfrm>
          <a:off x="1911959" y="505930"/>
          <a:ext cx="140268" cy="212274"/>
        </a:xfrm>
        <a:custGeom>
          <a:avLst/>
          <a:gdLst/>
          <a:ahLst/>
          <a:cxnLst/>
          <a:rect l="0" t="0" r="0" b="0"/>
          <a:pathLst>
            <a:path>
              <a:moveTo>
                <a:pt x="140268" y="0"/>
              </a:moveTo>
              <a:lnTo>
                <a:pt x="140268" y="106137"/>
              </a:lnTo>
              <a:lnTo>
                <a:pt x="0" y="106137"/>
              </a:lnTo>
              <a:lnTo>
                <a:pt x="0" y="212274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5DA2F9-7E49-4DAC-AB1B-3D2DE0D3F6AB}">
      <dsp:nvSpPr>
        <dsp:cNvPr id="0" name=""/>
        <dsp:cNvSpPr/>
      </dsp:nvSpPr>
      <dsp:spPr>
        <a:xfrm>
          <a:off x="510192" y="505930"/>
          <a:ext cx="1542035" cy="212274"/>
        </a:xfrm>
        <a:custGeom>
          <a:avLst/>
          <a:gdLst/>
          <a:ahLst/>
          <a:cxnLst/>
          <a:rect l="0" t="0" r="0" b="0"/>
          <a:pathLst>
            <a:path>
              <a:moveTo>
                <a:pt x="1542035" y="0"/>
              </a:moveTo>
              <a:lnTo>
                <a:pt x="1542035" y="106137"/>
              </a:lnTo>
              <a:lnTo>
                <a:pt x="0" y="106137"/>
              </a:lnTo>
              <a:lnTo>
                <a:pt x="0" y="212274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6E32E9-CA40-42B2-8ADD-631DFDB0103D}">
      <dsp:nvSpPr>
        <dsp:cNvPr id="0" name=""/>
        <dsp:cNvSpPr/>
      </dsp:nvSpPr>
      <dsp:spPr>
        <a:xfrm>
          <a:off x="1546811" y="514"/>
          <a:ext cx="1010832" cy="505416"/>
        </a:xfrm>
        <a:prstGeom prst="rect">
          <a:avLst/>
        </a:prstGeom>
        <a:solidFill>
          <a:schemeClr val="accent4">
            <a:alpha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bylina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546811" y="514"/>
        <a:ext cx="1010832" cy="505416"/>
      </dsp:txXfrm>
    </dsp:sp>
    <dsp:sp modelId="{4B60229E-D5ED-40AF-94ED-874056B00B5D}">
      <dsp:nvSpPr>
        <dsp:cNvPr id="0" name=""/>
        <dsp:cNvSpPr/>
      </dsp:nvSpPr>
      <dsp:spPr>
        <a:xfrm>
          <a:off x="4776" y="718205"/>
          <a:ext cx="1010832" cy="505416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býlí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4776" y="718205"/>
        <a:ext cx="1010832" cy="505416"/>
      </dsp:txXfrm>
    </dsp:sp>
    <dsp:sp modelId="{712318CB-67E6-40D2-ADBC-A8DA50292B79}">
      <dsp:nvSpPr>
        <dsp:cNvPr id="0" name=""/>
        <dsp:cNvSpPr/>
      </dsp:nvSpPr>
      <dsp:spPr>
        <a:xfrm>
          <a:off x="1227883" y="718205"/>
          <a:ext cx="1368151" cy="505416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býložravec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227883" y="718205"/>
        <a:ext cx="1368151" cy="505416"/>
      </dsp:txXfrm>
    </dsp:sp>
    <dsp:sp modelId="{1E6329B9-53F5-4570-BF3A-860884BD283B}">
      <dsp:nvSpPr>
        <dsp:cNvPr id="0" name=""/>
        <dsp:cNvSpPr/>
      </dsp:nvSpPr>
      <dsp:spPr>
        <a:xfrm>
          <a:off x="2808310" y="718205"/>
          <a:ext cx="1291368" cy="505416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bylinářka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2808310" y="718205"/>
        <a:ext cx="1291368" cy="5054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20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5513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89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99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061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5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408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416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11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54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173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50AB6-8570-43C4-A716-F2C699CD7B66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F665F-55E1-4D88-BC4E-CE8BB13C0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40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3869895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157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 3.ročník ZŠ</a:t>
            </a:r>
          </a:p>
          <a:p>
            <a:pPr marL="0" indent="0">
              <a:buNone/>
            </a:pPr>
            <a:r>
              <a:rPr lang="cs-CZ" sz="2400" dirty="0" smtClean="0"/>
              <a:t>Prezentace na interaktivní tabuli</a:t>
            </a:r>
          </a:p>
          <a:p>
            <a:pPr marL="0" indent="0">
              <a:buNone/>
            </a:pPr>
            <a:r>
              <a:rPr lang="cs-CZ" sz="2400" dirty="0" smtClean="0"/>
              <a:t>Pomůcky: různobarevné fixy – vyhledávání kořene u 2. snímku</a:t>
            </a:r>
          </a:p>
          <a:p>
            <a:pPr marL="0" indent="0">
              <a:buNone/>
            </a:pPr>
            <a:r>
              <a:rPr lang="cs-CZ" sz="2400" dirty="0" smtClean="0"/>
              <a:t>Inovace: </a:t>
            </a:r>
            <a:r>
              <a:rPr lang="cs-CZ" sz="2400" dirty="0" smtClean="0"/>
              <a:t>Názornost </a:t>
            </a:r>
            <a:r>
              <a:rPr lang="cs-CZ" sz="2400" dirty="0" smtClean="0"/>
              <a:t>při vyvozování obtížného </a:t>
            </a:r>
            <a:r>
              <a:rPr lang="cs-CZ" sz="2400" dirty="0" smtClean="0"/>
              <a:t>učiva.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1. snímek – vyjmenovaná slova po b </a:t>
            </a:r>
            <a:r>
              <a:rPr lang="cs-CZ" sz="2400" dirty="0" smtClean="0"/>
              <a:t>– přehled.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snímek </a:t>
            </a:r>
            <a:r>
              <a:rPr lang="cs-CZ" sz="2400" dirty="0" smtClean="0"/>
              <a:t>– vyhledávání </a:t>
            </a:r>
            <a:r>
              <a:rPr lang="cs-CZ" sz="2400" dirty="0" smtClean="0"/>
              <a:t>kořene slov v přehledu  vybraných            příbuzných </a:t>
            </a:r>
            <a:r>
              <a:rPr lang="cs-CZ" sz="2400" dirty="0" smtClean="0"/>
              <a:t>slov.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3. snímek – vysvětlení rozdílu mezi stejně znějícími </a:t>
            </a:r>
            <a:r>
              <a:rPr lang="cs-CZ" sz="2400" dirty="0" smtClean="0"/>
              <a:t>slovy.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70907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Vyjmenovaná slova po b</a:t>
            </a:r>
            <a:endParaRPr lang="cs-CZ" sz="3200" dirty="0"/>
          </a:p>
        </p:txBody>
      </p:sp>
      <p:sp>
        <p:nvSpPr>
          <p:cNvPr id="4" name="Oválný popisek 3"/>
          <p:cNvSpPr/>
          <p:nvPr/>
        </p:nvSpPr>
        <p:spPr>
          <a:xfrm>
            <a:off x="4003142" y="944025"/>
            <a:ext cx="1842164" cy="1260720"/>
          </a:xfrm>
          <a:prstGeom prst="wedgeEllipseCallout">
            <a:avLst/>
          </a:prstGeom>
          <a:solidFill>
            <a:srgbClr val="F87B1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 obyvatel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755576" y="2719907"/>
            <a:ext cx="1728192" cy="1260720"/>
          </a:xfrm>
          <a:prstGeom prst="wedgeEllipseCallout">
            <a:avLst/>
          </a:prstGeom>
          <a:solidFill>
            <a:srgbClr val="F87B1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 příbytek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5652120" y="3780773"/>
            <a:ext cx="1634480" cy="1278432"/>
          </a:xfrm>
          <a:prstGeom prst="wedgeEllipseCallout">
            <a:avLst/>
          </a:prstGeom>
          <a:solidFill>
            <a:srgbClr val="D0E12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 kobyla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226344" y="1170876"/>
            <a:ext cx="1265536" cy="1278432"/>
          </a:xfrm>
          <a:prstGeom prst="wedgeEllipseCallout">
            <a:avLst/>
          </a:prstGeom>
          <a:solidFill>
            <a:srgbClr val="D0E12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 bydlit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6084168" y="2370086"/>
            <a:ext cx="1872208" cy="1016496"/>
          </a:xfrm>
          <a:prstGeom prst="wedgeEllipseCallout">
            <a:avLst/>
          </a:prstGeom>
          <a:solidFill>
            <a:srgbClr val="C745A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 dobytek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4067944" y="5059205"/>
            <a:ext cx="1989443" cy="1016496"/>
          </a:xfrm>
          <a:prstGeom prst="wedgeEllipseCallout">
            <a:avLst/>
          </a:prstGeom>
          <a:solidFill>
            <a:srgbClr val="C745A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 Přibyslav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611560" y="4293096"/>
            <a:ext cx="1565729" cy="1016496"/>
          </a:xfrm>
          <a:prstGeom prst="wedgeEllipseCallout">
            <a:avLst/>
          </a:prstGeom>
          <a:solidFill>
            <a:srgbClr val="C745A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 obyčej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3413666" y="2449308"/>
            <a:ext cx="1878413" cy="1155471"/>
          </a:xfrm>
          <a:prstGeom prst="wedgeEllipseCallout">
            <a:avLst/>
          </a:prstGeom>
          <a:solidFill>
            <a:srgbClr val="F2F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6 nábytek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ný popisek 15"/>
          <p:cNvSpPr/>
          <p:nvPr/>
        </p:nvSpPr>
        <p:spPr>
          <a:xfrm>
            <a:off x="2483768" y="3732608"/>
            <a:ext cx="1368152" cy="1016496"/>
          </a:xfrm>
          <a:prstGeom prst="wedgeEllipseCallout">
            <a:avLst/>
          </a:prstGeom>
          <a:solidFill>
            <a:srgbClr val="F2F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 bystrý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válný popisek 16"/>
          <p:cNvSpPr/>
          <p:nvPr/>
        </p:nvSpPr>
        <p:spPr>
          <a:xfrm>
            <a:off x="6084168" y="1170307"/>
            <a:ext cx="1168896" cy="1016496"/>
          </a:xfrm>
          <a:prstGeom prst="wedgeEllipseCallout">
            <a:avLst/>
          </a:prstGeom>
          <a:solidFill>
            <a:srgbClr val="F2F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  byt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4003140" y="3732608"/>
            <a:ext cx="1504963" cy="972688"/>
          </a:xfrm>
          <a:prstGeom prst="wedgeEllipseCallout">
            <a:avLst/>
          </a:prstGeom>
          <a:solidFill>
            <a:srgbClr val="26CFE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 Bylina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7505971" y="3613408"/>
            <a:ext cx="1066800" cy="972688"/>
          </a:xfrm>
          <a:prstGeom prst="wedgeEllipseCallout">
            <a:avLst/>
          </a:prstGeom>
          <a:solidFill>
            <a:srgbClr val="26CFE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 býk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899592" y="1437793"/>
            <a:ext cx="1066800" cy="972688"/>
          </a:xfrm>
          <a:prstGeom prst="wedgeEllipseCallout">
            <a:avLst/>
          </a:prstGeom>
          <a:solidFill>
            <a:srgbClr val="26CFE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 být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855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Příbuzná slova k slovům </a:t>
            </a:r>
            <a:r>
              <a:rPr lang="cs-CZ" sz="3200" dirty="0" smtClean="0"/>
              <a:t>vyjmenovaným.</a:t>
            </a:r>
            <a:endParaRPr lang="cs-CZ" sz="32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5589817"/>
              </p:ext>
            </p:extLst>
          </p:nvPr>
        </p:nvGraphicFramePr>
        <p:xfrm>
          <a:off x="539552" y="1397000"/>
          <a:ext cx="8064896" cy="2104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5040334"/>
              </p:ext>
            </p:extLst>
          </p:nvPr>
        </p:nvGraphicFramePr>
        <p:xfrm>
          <a:off x="539552" y="4005064"/>
          <a:ext cx="3816424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54625662"/>
              </p:ext>
            </p:extLst>
          </p:nvPr>
        </p:nvGraphicFramePr>
        <p:xfrm>
          <a:off x="4644008" y="4077072"/>
          <a:ext cx="4104456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849226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cs-CZ" sz="3200" dirty="0" smtClean="0"/>
              <a:t>Stejně znějí, stejně vypadají, ale něco jiného </a:t>
            </a:r>
            <a:r>
              <a:rPr lang="cs-CZ" sz="3200" dirty="0" smtClean="0"/>
              <a:t>znamenají.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BÝT </a:t>
            </a:r>
          </a:p>
          <a:p>
            <a:pPr marL="0" indent="0">
              <a:buNone/>
            </a:pPr>
            <a:r>
              <a:rPr lang="cs-CZ" sz="2400" dirty="0" smtClean="0"/>
              <a:t>	Chtěl </a:t>
            </a:r>
            <a:r>
              <a:rPr lang="cs-CZ" sz="2400" dirty="0" smtClean="0">
                <a:solidFill>
                  <a:srgbClr val="FF0000"/>
                </a:solidFill>
              </a:rPr>
              <a:t>bych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FF0000"/>
                </a:solidFill>
              </a:rPr>
              <a:t>aby</a:t>
            </a:r>
            <a:r>
              <a:rPr lang="cs-CZ" sz="2400" dirty="0" smtClean="0"/>
              <a:t> tady </a:t>
            </a:r>
            <a:r>
              <a:rPr lang="cs-CZ" sz="2400" dirty="0" smtClean="0">
                <a:solidFill>
                  <a:srgbClr val="FF0000"/>
                </a:solidFill>
              </a:rPr>
              <a:t>byla</a:t>
            </a:r>
            <a:r>
              <a:rPr lang="cs-CZ" sz="2400" dirty="0" smtClean="0"/>
              <a:t> moje kamarádka.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26CFE6"/>
                </a:solidFill>
              </a:rPr>
              <a:t>BÍT</a:t>
            </a:r>
          </a:p>
          <a:p>
            <a:pPr marL="0" indent="0">
              <a:buNone/>
            </a:pPr>
            <a:r>
              <a:rPr lang="cs-CZ" sz="2400" dirty="0" smtClean="0"/>
              <a:t>	Když jsem chtěl </a:t>
            </a:r>
            <a:r>
              <a:rPr lang="cs-CZ" sz="2400" dirty="0" smtClean="0">
                <a:solidFill>
                  <a:srgbClr val="26CFE6"/>
                </a:solidFill>
              </a:rPr>
              <a:t>bít </a:t>
            </a:r>
            <a:r>
              <a:rPr lang="cs-CZ" sz="2400" dirty="0" smtClean="0"/>
              <a:t>psa,</a:t>
            </a:r>
            <a:r>
              <a:rPr lang="cs-CZ" sz="2400" dirty="0" smtClean="0">
                <a:solidFill>
                  <a:srgbClr val="26CFE6"/>
                </a:solidFill>
              </a:rPr>
              <a:t> rozbil </a:t>
            </a:r>
            <a:r>
              <a:rPr lang="cs-CZ" sz="2400" dirty="0" smtClean="0"/>
              <a:t>jsem okno.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BYDLO </a:t>
            </a:r>
          </a:p>
          <a:p>
            <a:pPr marL="0" indent="0">
              <a:buNone/>
            </a:pPr>
            <a:r>
              <a:rPr lang="cs-CZ" sz="2400" dirty="0" smtClean="0"/>
              <a:t>	Komu se dobře žije, ten má dobré </a:t>
            </a:r>
            <a:r>
              <a:rPr lang="cs-CZ" sz="2400" dirty="0" smtClean="0">
                <a:solidFill>
                  <a:srgbClr val="FF0000"/>
                </a:solidFill>
              </a:rPr>
              <a:t>bydlo.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26CFE6"/>
                </a:solidFill>
              </a:rPr>
              <a:t>BIDLO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26CFE6"/>
                </a:solidFill>
              </a:rPr>
              <a:t>	Bidlo </a:t>
            </a:r>
            <a:r>
              <a:rPr lang="cs-CZ" sz="2400" dirty="0" smtClean="0"/>
              <a:t>je podepřená nebo zavěšená dřevěná tyč.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BÝLÍ </a:t>
            </a:r>
          </a:p>
          <a:p>
            <a:pPr marL="0" indent="0">
              <a:buNone/>
            </a:pPr>
            <a:r>
              <a:rPr lang="cs-CZ" sz="2400" dirty="0" smtClean="0"/>
              <a:t>	Na louce roste </a:t>
            </a:r>
            <a:r>
              <a:rPr lang="cs-CZ" sz="2400" dirty="0" smtClean="0">
                <a:solidFill>
                  <a:srgbClr val="FF0000"/>
                </a:solidFill>
              </a:rPr>
              <a:t>býlí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26CFE6"/>
                </a:solidFill>
              </a:rPr>
              <a:t>BÍLÝ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26CFE6"/>
                </a:solidFill>
              </a:rPr>
              <a:t>	Bílý</a:t>
            </a:r>
            <a:r>
              <a:rPr lang="cs-CZ" sz="2400" dirty="0" smtClean="0"/>
              <a:t> sníh zakryl celou krajinu.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8442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165</Words>
  <Application>Microsoft Office PowerPoint</Application>
  <PresentationFormat>Předvádění na obrazovce (4:3)</PresentationFormat>
  <Paragraphs>59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Vyjmenovaná slova po b</vt:lpstr>
      <vt:lpstr>Příbuzná slova k slovům vyjmenovaným.</vt:lpstr>
      <vt:lpstr>Stejně znějí, stejně vypadají, ale něco jiného znamenají.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Učitel</cp:lastModifiedBy>
  <cp:revision>29</cp:revision>
  <dcterms:created xsi:type="dcterms:W3CDTF">2011-11-27T17:50:23Z</dcterms:created>
  <dcterms:modified xsi:type="dcterms:W3CDTF">2012-03-07T17:16:06Z</dcterms:modified>
</cp:coreProperties>
</file>