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4" r:id="rId4"/>
    <p:sldId id="258" r:id="rId5"/>
    <p:sldId id="259" r:id="rId6"/>
    <p:sldId id="261" r:id="rId7"/>
    <p:sldId id="262" r:id="rId8"/>
    <p:sldId id="263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54" autoAdjust="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2134599-202C-4AC9-9D1A-DC7890CFC2E5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0E38DC-0C0E-4338-93F1-4FB2679AB0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m.cz/img/music/harfa.jpg" TargetMode="External"/><Relationship Id="rId3" Type="http://schemas.openxmlformats.org/officeDocument/2006/relationships/hyperlink" Target="http://leccos.com/pics/pic/housle.jpg" TargetMode="External"/><Relationship Id="rId7" Type="http://schemas.openxmlformats.org/officeDocument/2006/relationships/hyperlink" Target="http://banjo.divoce.cz/" TargetMode="External"/><Relationship Id="rId2" Type="http://schemas.openxmlformats.org/officeDocument/2006/relationships/hyperlink" Target="http://www.keylan.com.tr/statikimg/yaylila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4/Guitar_1.jpg/250px-Guitar_1.jpg" TargetMode="External"/><Relationship Id="rId5" Type="http://schemas.openxmlformats.org/officeDocument/2006/relationships/hyperlink" Target="http://lide.gymcheb.cz/~pakucer/ctvrtakIpol/obrazky/ibanez%20-%20grg%20170dx_.jpg" TargetMode="External"/><Relationship Id="rId4" Type="http://schemas.openxmlformats.org/officeDocument/2006/relationships/hyperlink" Target="http://leccos.com/pics/pic/klavi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2910" y="4071942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VY_32_INOVACE_81_HUDEBNÍ NÁSTROJE - strunné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Hudební nástroje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Hudební nástroje - strunné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Hudební nástroje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pro výuku </a:t>
            </a:r>
            <a:r>
              <a:rPr lang="cs-CZ" smtClean="0"/>
              <a:t>hudební výchovy.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Hudební nástroje strunné - smyčcové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Podle velikosti i podle výšky tónu máme čtyři smyčcové nástroje.</a:t>
            </a:r>
          </a:p>
          <a:p>
            <a:endParaRPr lang="cs-CZ" dirty="0" smtClean="0"/>
          </a:p>
          <a:p>
            <a:r>
              <a:rPr lang="cs-CZ" dirty="0" smtClean="0"/>
              <a:t>Housle</a:t>
            </a:r>
          </a:p>
          <a:p>
            <a:r>
              <a:rPr lang="cs-CZ" dirty="0" smtClean="0"/>
              <a:t>Viola</a:t>
            </a:r>
          </a:p>
          <a:p>
            <a:r>
              <a:rPr lang="cs-CZ" dirty="0" smtClean="0"/>
              <a:t>Violoncello</a:t>
            </a:r>
          </a:p>
          <a:p>
            <a:r>
              <a:rPr lang="cs-CZ" dirty="0" smtClean="0"/>
              <a:t>Kontrabas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Smyčcové nástroje - rozdělení</a:t>
            </a:r>
            <a:endParaRPr lang="cs-CZ" dirty="0"/>
          </a:p>
        </p:txBody>
      </p:sp>
      <p:pic>
        <p:nvPicPr>
          <p:cNvPr id="4" name="Zástupný symbol pro obsah 3" descr="yaylilar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928662" y="2214554"/>
            <a:ext cx="2671788" cy="3275024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Housle</a:t>
            </a:r>
          </a:p>
          <a:p>
            <a:endParaRPr lang="cs-CZ" dirty="0" smtClean="0"/>
          </a:p>
          <a:p>
            <a:r>
              <a:rPr lang="cs-CZ" dirty="0" smtClean="0"/>
              <a:t>Viola</a:t>
            </a:r>
          </a:p>
          <a:p>
            <a:endParaRPr lang="cs-CZ" dirty="0" smtClean="0"/>
          </a:p>
          <a:p>
            <a:r>
              <a:rPr lang="cs-CZ" dirty="0" smtClean="0"/>
              <a:t>Violoncello</a:t>
            </a:r>
          </a:p>
          <a:p>
            <a:endParaRPr lang="cs-CZ" dirty="0" smtClean="0"/>
          </a:p>
          <a:p>
            <a:r>
              <a:rPr lang="cs-CZ" dirty="0" smtClean="0"/>
              <a:t>Kontrabas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Smyčcové nástroje - popis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 hudebního nástroje</a:t>
            </a:r>
            <a:endParaRPr lang="cs-CZ" dirty="0"/>
          </a:p>
        </p:txBody>
      </p:sp>
      <p:pic>
        <p:nvPicPr>
          <p:cNvPr id="7" name="Obrázek 6" descr="housl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2214554"/>
            <a:ext cx="5319726" cy="4000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 - klavír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 hudebního nástroje</a:t>
            </a:r>
            <a:endParaRPr lang="cs-CZ" dirty="0"/>
          </a:p>
        </p:txBody>
      </p:sp>
      <p:pic>
        <p:nvPicPr>
          <p:cNvPr id="4" name="Obrázek 3" descr="klavi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5918" y="2285992"/>
            <a:ext cx="4833951" cy="42008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 nástroje - drnkací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Kytara</a:t>
            </a:r>
          </a:p>
          <a:p>
            <a:r>
              <a:rPr lang="cs-CZ" dirty="0" smtClean="0"/>
              <a:t>Harfa</a:t>
            </a:r>
          </a:p>
          <a:p>
            <a:r>
              <a:rPr lang="cs-CZ" dirty="0" err="1" smtClean="0"/>
              <a:t>Banjo</a:t>
            </a:r>
            <a:endParaRPr lang="cs-CZ" dirty="0" smtClean="0"/>
          </a:p>
          <a:p>
            <a:r>
              <a:rPr lang="cs-CZ" dirty="0" smtClean="0"/>
              <a:t>Elektrická kytara</a:t>
            </a:r>
          </a:p>
        </p:txBody>
      </p:sp>
      <p:pic>
        <p:nvPicPr>
          <p:cNvPr id="4" name="Obrázek 3" descr="ibanez%20-%20grg%20170dx_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4429132"/>
            <a:ext cx="1500198" cy="1500198"/>
          </a:xfrm>
          <a:prstGeom prst="rect">
            <a:avLst/>
          </a:prstGeom>
        </p:spPr>
      </p:pic>
      <p:pic>
        <p:nvPicPr>
          <p:cNvPr id="5" name="Obrázek 4" descr="250px-Guitar_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0628" y="1714488"/>
            <a:ext cx="952500" cy="1870710"/>
          </a:xfrm>
          <a:prstGeom prst="rect">
            <a:avLst/>
          </a:prstGeom>
        </p:spPr>
      </p:pic>
      <p:pic>
        <p:nvPicPr>
          <p:cNvPr id="6" name="Obrázek 5" descr="5String_Banj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1934" y="4071942"/>
            <a:ext cx="3048004" cy="2344618"/>
          </a:xfrm>
          <a:prstGeom prst="rect">
            <a:avLst/>
          </a:prstGeom>
        </p:spPr>
      </p:pic>
      <p:pic>
        <p:nvPicPr>
          <p:cNvPr id="7" name="Obrázek 6" descr="harfa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16" y="1785926"/>
            <a:ext cx="1473872" cy="2117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keylan.com.tr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statikimg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yaylilar.jpg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http://leccos.</a:t>
            </a:r>
            <a:r>
              <a:rPr lang="cs-CZ" dirty="0" err="1" smtClean="0">
                <a:hlinkClick r:id="rId3"/>
              </a:rPr>
              <a:t>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pics</a:t>
            </a:r>
            <a:r>
              <a:rPr lang="cs-CZ" dirty="0" smtClean="0">
                <a:hlinkClick r:id="rId3"/>
              </a:rPr>
              <a:t>/pic/housle.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http://leccos.</a:t>
            </a:r>
            <a:r>
              <a:rPr lang="cs-CZ" dirty="0" err="1" smtClean="0">
                <a:hlinkClick r:id="rId4"/>
              </a:rPr>
              <a:t>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pics</a:t>
            </a:r>
            <a:r>
              <a:rPr lang="cs-CZ" dirty="0" smtClean="0">
                <a:hlinkClick r:id="rId4"/>
              </a:rPr>
              <a:t>/pic/</a:t>
            </a:r>
            <a:r>
              <a:rPr lang="cs-CZ" dirty="0" err="1" smtClean="0">
                <a:hlinkClick r:id="rId4"/>
              </a:rPr>
              <a:t>klavir.jpg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http://lide.</a:t>
            </a:r>
            <a:r>
              <a:rPr lang="cs-CZ" dirty="0" err="1" smtClean="0">
                <a:hlinkClick r:id="rId5"/>
              </a:rPr>
              <a:t>gymcheb.cz</a:t>
            </a:r>
            <a:r>
              <a:rPr lang="cs-CZ" dirty="0" smtClean="0">
                <a:hlinkClick r:id="rId5"/>
              </a:rPr>
              <a:t>/~</a:t>
            </a:r>
            <a:r>
              <a:rPr lang="cs-CZ" dirty="0" err="1" smtClean="0">
                <a:hlinkClick r:id="rId5"/>
              </a:rPr>
              <a:t>pakucer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ctvrtakIpol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obrazky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ibanez</a:t>
            </a:r>
            <a:r>
              <a:rPr lang="cs-CZ" dirty="0" smtClean="0">
                <a:hlinkClick r:id="rId5"/>
              </a:rPr>
              <a:t>%20-%20grg%20170dx_.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http://upload.wikimedia.org/wikipedia/commons/thumb/2/24/Guitar_1.jpg/250px-Guitar_1.jpg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http://banjo.divoce.cz/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</a:t>
            </a:r>
            <a:r>
              <a:rPr lang="cs-CZ" dirty="0" err="1" smtClean="0">
                <a:hlinkClick r:id="rId8"/>
              </a:rPr>
              <a:t>nm.cz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img</a:t>
            </a:r>
            <a:r>
              <a:rPr lang="cs-CZ" dirty="0" smtClean="0">
                <a:hlinkClick r:id="rId8"/>
              </a:rPr>
              <a:t>/music/harfa.</a:t>
            </a:r>
            <a:r>
              <a:rPr lang="cs-CZ" dirty="0" err="1" smtClean="0">
                <a:hlinkClick r:id="rId8"/>
              </a:rPr>
              <a:t>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111</TotalTime>
  <Words>127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Snímek 1</vt:lpstr>
      <vt:lpstr>Hudební nástroje - strunné</vt:lpstr>
      <vt:lpstr>Anotace</vt:lpstr>
      <vt:lpstr>Hudební nástroje strunné - smyčcové</vt:lpstr>
      <vt:lpstr>Smyčcové nástroje - rozdělení</vt:lpstr>
      <vt:lpstr>Smyčcové nástroje - popis</vt:lpstr>
      <vt:lpstr>Strunné nástroje - klavír</vt:lpstr>
      <vt:lpstr>Strunné nástroje - drnkací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Luk</dc:creator>
  <cp:lastModifiedBy>Luk</cp:lastModifiedBy>
  <cp:revision>15</cp:revision>
  <dcterms:created xsi:type="dcterms:W3CDTF">2012-01-01T14:51:15Z</dcterms:created>
  <dcterms:modified xsi:type="dcterms:W3CDTF">2012-01-09T17:09:30Z</dcterms:modified>
</cp:coreProperties>
</file>