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4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24529C-27BA-4385-8BDB-FE27AC7E43BA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ED7EF7F-9B33-4BB9-9822-E2A8445A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838/693/e337a370ca_11713879_o2.jpg" TargetMode="External"/><Relationship Id="rId3" Type="http://schemas.openxmlformats.org/officeDocument/2006/relationships/hyperlink" Target="http://www.hudbaprovsechny.estranky.cz/img/mid/26/trubka.jpg" TargetMode="External"/><Relationship Id="rId7" Type="http://schemas.openxmlformats.org/officeDocument/2006/relationships/hyperlink" Target="http://files.hudebninastroje1.webnode.cz/200000051-21de52236e/zobc_3.jpg" TargetMode="External"/><Relationship Id="rId2" Type="http://schemas.openxmlformats.org/officeDocument/2006/relationships/hyperlink" Target="http://www.prag-info.cz/_shop/resize_detailbig_iz.php?image=image_0202008v/1227133045chr_78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tovna.cz/images/kategorie/pozoun5.jpg" TargetMode="External"/><Relationship Id="rId11" Type="http://schemas.openxmlformats.org/officeDocument/2006/relationships/hyperlink" Target="http://files.melnicanka.cz/200000440-28719296c4/003.JPG" TargetMode="External"/><Relationship Id="rId5" Type="http://schemas.openxmlformats.org/officeDocument/2006/relationships/hyperlink" Target="http://www.e-hudebniny.cz/Fotografie/Zbozi/Original/aas33.jpg" TargetMode="External"/><Relationship Id="rId10" Type="http://schemas.openxmlformats.org/officeDocument/2006/relationships/hyperlink" Target="http://www.con-silencio.cz/upload/userfiles/images/hoboj.jpg" TargetMode="External"/><Relationship Id="rId4" Type="http://schemas.openxmlformats.org/officeDocument/2006/relationships/hyperlink" Target="http://www.e-hudebniny.cz/Fotografie/Zbozi/Original/abb221.jpg" TargetMode="External"/><Relationship Id="rId9" Type="http://schemas.openxmlformats.org/officeDocument/2006/relationships/hyperlink" Target="http://lide.uhk.cz/fim/student/machote1/images/fago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371475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VY_32_INOVACE_2_ HUDEBNÍ NÁSTROJE</a:t>
                      </a:r>
                      <a:r>
                        <a:rPr lang="cs-CZ" baseline="0" dirty="0" smtClean="0"/>
                        <a:t> DECHOVÉ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nástroje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 - Dechové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slouží k výuce hudební výchovy.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– dechové</a:t>
            </a:r>
            <a:br>
              <a:rPr lang="cs-CZ" dirty="0" smtClean="0"/>
            </a:br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Plechové – žesťové</a:t>
            </a:r>
          </a:p>
          <a:p>
            <a:r>
              <a:rPr lang="cs-CZ" dirty="0" smtClean="0"/>
              <a:t>Lesní roh</a:t>
            </a:r>
          </a:p>
          <a:p>
            <a:r>
              <a:rPr lang="cs-CZ" dirty="0" smtClean="0"/>
              <a:t>Trubka</a:t>
            </a:r>
          </a:p>
          <a:p>
            <a:r>
              <a:rPr lang="cs-CZ" dirty="0" smtClean="0"/>
              <a:t>Basová tuba</a:t>
            </a:r>
          </a:p>
          <a:p>
            <a:r>
              <a:rPr lang="cs-CZ" dirty="0" smtClean="0"/>
              <a:t>Pozoun – trombon</a:t>
            </a:r>
          </a:p>
          <a:p>
            <a:r>
              <a:rPr lang="cs-CZ" dirty="0" smtClean="0"/>
              <a:t>Saxofon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Dřevěné</a:t>
            </a:r>
          </a:p>
          <a:p>
            <a:r>
              <a:rPr lang="cs-CZ" dirty="0" smtClean="0"/>
              <a:t>Flétna</a:t>
            </a:r>
          </a:p>
          <a:p>
            <a:r>
              <a:rPr lang="cs-CZ" dirty="0" smtClean="0"/>
              <a:t>Klarinet</a:t>
            </a:r>
          </a:p>
          <a:p>
            <a:r>
              <a:rPr lang="cs-CZ" dirty="0" smtClean="0"/>
              <a:t>Hoboj</a:t>
            </a:r>
          </a:p>
          <a:p>
            <a:r>
              <a:rPr lang="cs-CZ" dirty="0" smtClean="0"/>
              <a:t>Fagot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Plechové – žesťové nástroje</a:t>
            </a:r>
            <a:endParaRPr lang="cs-CZ" dirty="0"/>
          </a:p>
        </p:txBody>
      </p:sp>
      <p:pic>
        <p:nvPicPr>
          <p:cNvPr id="7" name="Obrázek 6" descr="resize_detailbig_i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1785926"/>
            <a:ext cx="3081332" cy="2504531"/>
          </a:xfrm>
          <a:prstGeom prst="rect">
            <a:avLst/>
          </a:prstGeom>
        </p:spPr>
      </p:pic>
      <p:pic>
        <p:nvPicPr>
          <p:cNvPr id="8" name="Obrázek 7" descr="trub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5214950"/>
            <a:ext cx="3143272" cy="963481"/>
          </a:xfrm>
          <a:prstGeom prst="rect">
            <a:avLst/>
          </a:prstGeom>
        </p:spPr>
      </p:pic>
      <p:pic>
        <p:nvPicPr>
          <p:cNvPr id="9" name="Obrázek 8" descr="abb221.bm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3372" y="1571612"/>
            <a:ext cx="2143140" cy="3854569"/>
          </a:xfrm>
          <a:prstGeom prst="rect">
            <a:avLst/>
          </a:prstGeom>
        </p:spPr>
      </p:pic>
      <p:pic>
        <p:nvPicPr>
          <p:cNvPr id="10" name="Obrázek 9" descr="aas33.bmp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0892" y="1785926"/>
            <a:ext cx="1885946" cy="3654934"/>
          </a:xfrm>
          <a:prstGeom prst="rect">
            <a:avLst/>
          </a:prstGeom>
        </p:spPr>
      </p:pic>
      <p:pic>
        <p:nvPicPr>
          <p:cNvPr id="11" name="Obrázek 10" descr="pozoun5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00694" y="5286388"/>
            <a:ext cx="2028825" cy="1428750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nástroje</a:t>
            </a:r>
            <a:endParaRPr lang="cs-CZ" dirty="0"/>
          </a:p>
        </p:txBody>
      </p:sp>
      <p:pic>
        <p:nvPicPr>
          <p:cNvPr id="3" name="Obrázek 2" descr="zobc_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2071678"/>
            <a:ext cx="2000264" cy="2095799"/>
          </a:xfrm>
          <a:prstGeom prst="rect">
            <a:avLst/>
          </a:prstGeom>
        </p:spPr>
      </p:pic>
      <p:pic>
        <p:nvPicPr>
          <p:cNvPr id="4" name="Obrázek 3" descr="e337a370ca_11713879_o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50" y="3143248"/>
            <a:ext cx="3246438" cy="3246438"/>
          </a:xfrm>
          <a:prstGeom prst="rect">
            <a:avLst/>
          </a:prstGeom>
        </p:spPr>
      </p:pic>
      <p:pic>
        <p:nvPicPr>
          <p:cNvPr id="5" name="Obrázek 4" descr="fago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4" y="2217522"/>
            <a:ext cx="2386212" cy="1983002"/>
          </a:xfrm>
          <a:prstGeom prst="rect">
            <a:avLst/>
          </a:prstGeom>
        </p:spPr>
      </p:pic>
      <p:pic>
        <p:nvPicPr>
          <p:cNvPr id="6" name="Obrázek 5" descr="hoboj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570" y="4429132"/>
            <a:ext cx="3500430" cy="2322638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 v orchestru</a:t>
            </a:r>
            <a:endParaRPr lang="cs-CZ" dirty="0"/>
          </a:p>
        </p:txBody>
      </p:sp>
      <p:pic>
        <p:nvPicPr>
          <p:cNvPr id="5" name="Obrázek 4" descr="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785926"/>
            <a:ext cx="8143900" cy="4216549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prag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info.cz</a:t>
            </a:r>
            <a:r>
              <a:rPr lang="cs-CZ" dirty="0" smtClean="0">
                <a:hlinkClick r:id="rId2"/>
              </a:rPr>
              <a:t>/_</a:t>
            </a:r>
            <a:r>
              <a:rPr lang="cs-CZ" dirty="0" err="1" smtClean="0">
                <a:hlinkClick r:id="rId2"/>
              </a:rPr>
              <a:t>shop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resize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detailbig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iz.php</a:t>
            </a:r>
            <a:r>
              <a:rPr lang="cs-CZ" dirty="0" smtClean="0">
                <a:hlinkClick r:id="rId2"/>
              </a:rPr>
              <a:t>?image=image_0202008v/1227133045chr_781.jpg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hudbaprovsechny.estranky.cz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mid</a:t>
            </a:r>
            <a:r>
              <a:rPr lang="cs-CZ" dirty="0" smtClean="0">
                <a:hlinkClick r:id="rId3"/>
              </a:rPr>
              <a:t>/26/trubka.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http://www.e-hudebniny.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/Fotografie/</a:t>
            </a:r>
            <a:r>
              <a:rPr lang="cs-CZ" dirty="0" err="1" smtClean="0">
                <a:hlinkClick r:id="rId4"/>
              </a:rPr>
              <a:t>Zbozi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Original</a:t>
            </a:r>
            <a:r>
              <a:rPr lang="cs-CZ" dirty="0" smtClean="0">
                <a:hlinkClick r:id="rId4"/>
              </a:rPr>
              <a:t>/abb221.jpg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http://www.e-hudebniny.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/Fotografie/</a:t>
            </a:r>
            <a:r>
              <a:rPr lang="cs-CZ" dirty="0" err="1" smtClean="0">
                <a:hlinkClick r:id="rId5"/>
              </a:rPr>
              <a:t>Zbozi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Original</a:t>
            </a:r>
            <a:r>
              <a:rPr lang="cs-CZ" dirty="0" smtClean="0">
                <a:hlinkClick r:id="rId5"/>
              </a:rPr>
              <a:t>/aas33.jpg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notovna.cz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/kategorie/pozoun5.jpg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http://files.hudebninastroje1.webnode.cz/200000051-21de52236e/</a:t>
            </a:r>
            <a:r>
              <a:rPr lang="cs-CZ" dirty="0" err="1" smtClean="0">
                <a:hlinkClick r:id="rId7"/>
              </a:rPr>
              <a:t>zobc</a:t>
            </a:r>
            <a:r>
              <a:rPr lang="cs-CZ" dirty="0" smtClean="0">
                <a:hlinkClick r:id="rId7"/>
              </a:rPr>
              <a:t>_3.jpg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http://nd01.jxs.cz/838/693/e337a370ca_11713879_o2.jpg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http://lide.</a:t>
            </a:r>
            <a:r>
              <a:rPr lang="cs-CZ" dirty="0" err="1" smtClean="0">
                <a:hlinkClick r:id="rId9"/>
              </a:rPr>
              <a:t>uhk.cz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fim</a:t>
            </a:r>
            <a:r>
              <a:rPr lang="cs-CZ" dirty="0" smtClean="0">
                <a:hlinkClick r:id="rId9"/>
              </a:rPr>
              <a:t>/student/machote1/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/fagot.</a:t>
            </a:r>
            <a:r>
              <a:rPr lang="cs-CZ" dirty="0" err="1" smtClean="0">
                <a:hlinkClick r:id="rId9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con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silencio.cz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upload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userfiles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/hoboj.</a:t>
            </a:r>
            <a:r>
              <a:rPr lang="cs-CZ" dirty="0" err="1" smtClean="0">
                <a:hlinkClick r:id="rId10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http://files.melnicanka.cz/200000440-28719296c4/003.JPG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37</TotalTime>
  <Words>111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Hudební nástroje - Dechové</vt:lpstr>
      <vt:lpstr>Anotace</vt:lpstr>
      <vt:lpstr>Hudební nástroje – dechové Rozdělení</vt:lpstr>
      <vt:lpstr>Plechové – žesťové nástroje</vt:lpstr>
      <vt:lpstr>Dřevěné nástroje</vt:lpstr>
      <vt:lpstr>Dechové nástroje v orchestru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6</cp:revision>
  <dcterms:created xsi:type="dcterms:W3CDTF">2012-01-05T16:04:42Z</dcterms:created>
  <dcterms:modified xsi:type="dcterms:W3CDTF">2012-01-09T17:11:09Z</dcterms:modified>
</cp:coreProperties>
</file>