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BCEDB07-2F28-4A4D-B588-7736269E8894}" type="datetimeFigureOut">
              <a:rPr lang="cs-CZ" smtClean="0"/>
              <a:pPr/>
              <a:t>26.8.2012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CC47C8F-569B-412F-B49B-488610E5B2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udebn%C3%AD_n%C3%A1stroj" TargetMode="External"/><Relationship Id="rId2" Type="http://schemas.openxmlformats.org/officeDocument/2006/relationships/hyperlink" Target="http://cs.wikipedia.org/wiki/Dechov%C3%BD_n%C3%A1stroj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t%C5%99edov%C4%9Bk" TargetMode="External"/><Relationship Id="rId3" Type="http://schemas.openxmlformats.org/officeDocument/2006/relationships/hyperlink" Target="http://cs.wikipedia.org/wiki/%C5%BDes%C5%A5ov%C3%BD_n%C3%A1stroj" TargetMode="External"/><Relationship Id="rId7" Type="http://schemas.openxmlformats.org/officeDocument/2006/relationships/hyperlink" Target="http://cs.wikipedia.org/wiki/Latinskoamerick%C3%A1_hudba" TargetMode="External"/><Relationship Id="rId2" Type="http://schemas.openxmlformats.org/officeDocument/2006/relationships/hyperlink" Target="http://cs.wikipedia.org/wiki/Dechov%C3%BD_n%C3%A1stro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op_music" TargetMode="External"/><Relationship Id="rId5" Type="http://schemas.openxmlformats.org/officeDocument/2006/relationships/hyperlink" Target="http://cs.wikipedia.org/wiki/Jazz" TargetMode="External"/><Relationship Id="rId10" Type="http://schemas.openxmlformats.org/officeDocument/2006/relationships/hyperlink" Target="http://cs.wikipedia.org/wiki/Georg_Friedrich_H%C3%A4ndel" TargetMode="External"/><Relationship Id="rId4" Type="http://schemas.openxmlformats.org/officeDocument/2006/relationships/hyperlink" Target="http://cs.wikipedia.org/wiki/Klasick%C3%A1_hudba" TargetMode="External"/><Relationship Id="rId9" Type="http://schemas.openxmlformats.org/officeDocument/2006/relationships/hyperlink" Target="http://cs.wikipedia.org/wiki/Johann_Sebastian_Bach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arokn%C3%AD_hudba" TargetMode="External"/><Relationship Id="rId3" Type="http://schemas.openxmlformats.org/officeDocument/2006/relationships/hyperlink" Target="http://cs.wikipedia.org/wiki/Hudebn%C3%AD_n%C3%A1stroj" TargetMode="External"/><Relationship Id="rId7" Type="http://schemas.openxmlformats.org/officeDocument/2006/relationships/hyperlink" Target="http://cs.wikipedia.org/wiki/%C5%A0pan%C4%9Blsko" TargetMode="External"/><Relationship Id="rId2" Type="http://schemas.openxmlformats.org/officeDocument/2006/relationships/hyperlink" Target="http://cs.wikipedia.org/wiki/%C5%BDes%C5%A5ov%C3%BD_n%C3%A1stro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1478" TargetMode="External"/><Relationship Id="rId11" Type="http://schemas.openxmlformats.org/officeDocument/2006/relationships/hyperlink" Target="http://cs.wikipedia.org/wiki/Klav%C3%ADr" TargetMode="External"/><Relationship Id="rId5" Type="http://schemas.openxmlformats.org/officeDocument/2006/relationships/hyperlink" Target="http://cs.wikipedia.org/wiki/1533" TargetMode="External"/><Relationship Id="rId10" Type="http://schemas.openxmlformats.org/officeDocument/2006/relationships/hyperlink" Target="http://cs.wikipedia.org/wiki/Jazz" TargetMode="External"/><Relationship Id="rId4" Type="http://schemas.openxmlformats.org/officeDocument/2006/relationships/hyperlink" Target="http://cs.wikipedia.org/w/index.php?title=Hans_Neuschel&amp;action=edit&amp;redlink=1" TargetMode="External"/><Relationship Id="rId9" Type="http://schemas.openxmlformats.org/officeDocument/2006/relationships/hyperlink" Target="http://cs.wikipedia.org/wiki/Orchestr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7._stolet%C3%AD" TargetMode="External"/><Relationship Id="rId3" Type="http://schemas.openxmlformats.org/officeDocument/2006/relationships/hyperlink" Target="http://cs.wikipedia.org/wiki/Hudebn%C3%AD_n%C3%A1stroj" TargetMode="External"/><Relationship Id="rId7" Type="http://schemas.openxmlformats.org/officeDocument/2006/relationships/hyperlink" Target="http://cs.wikipedia.org/wiki/Lov" TargetMode="External"/><Relationship Id="rId2" Type="http://schemas.openxmlformats.org/officeDocument/2006/relationships/hyperlink" Target="http://cs.wikipedia.org/wiki/%C5%BDes%C5%A5ov%C3%BD_n%C3%A1stroj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Fanf%C3%A1ra&amp;action=edit&amp;redlink=1" TargetMode="External"/><Relationship Id="rId5" Type="http://schemas.openxmlformats.org/officeDocument/2006/relationships/hyperlink" Target="http://cs.wikipedia.org/wiki/18._stolet%C3%AD" TargetMode="External"/><Relationship Id="rId4" Type="http://schemas.openxmlformats.org/officeDocument/2006/relationships/hyperlink" Target="http://cs.wikipedia.org/wiki/Orchestr" TargetMode="External"/><Relationship Id="rId9" Type="http://schemas.openxmlformats.org/officeDocument/2006/relationships/hyperlink" Target="http://cs.wikipedia.org/wiki/Metr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W_o4KtdiM_I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3/French_horn_front.png/185px-French_horn_front.png" TargetMode="External"/><Relationship Id="rId7" Type="http://schemas.openxmlformats.org/officeDocument/2006/relationships/hyperlink" Target="http://cs.wikipedia.org/wiki/Trubka" TargetMode="External"/><Relationship Id="rId2" Type="http://schemas.openxmlformats.org/officeDocument/2006/relationships/hyperlink" Target="http://www.zus-vrchlabi.cz/images/upload/Obr%C3%A1zek%2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esn%C3%AD_roh" TargetMode="External"/><Relationship Id="rId5" Type="http://schemas.openxmlformats.org/officeDocument/2006/relationships/hyperlink" Target="http://cs.wikipedia.org/wiki/Pozoun" TargetMode="External"/><Relationship Id="rId4" Type="http://schemas.openxmlformats.org/officeDocument/2006/relationships/hyperlink" Target="http://www.hudebni-knihkupectvi.cz/resize/domain/knihkupectvi/files/musicsales/AIMG00063-trombon-pozoun-odznak.jpg?w=640&amp;h=48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34" y="3143248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93_DECHOVÉ ŽESŤOVÉ NÁSTROJE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Hudební výchova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výchova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Dechové žesťové nástroje – trubka, pozoun,</a:t>
            </a:r>
            <a:endParaRPr lang="cs-CZ" dirty="0"/>
          </a:p>
          <a:p>
            <a:r>
              <a:rPr lang="cs-CZ" dirty="0" smtClean="0"/>
              <a:t>lesní roh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jednoduchou formou seznamuje žáky s dechovými nástroji žesťovými – trubkou, pozounem a lesním rohem.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 žesťové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Žesťový nástroj (někdy též plechový nástroj, nebo též hovorově jen žestě) je </a:t>
            </a:r>
            <a:r>
              <a:rPr lang="cs-CZ" dirty="0" smtClean="0">
                <a:solidFill>
                  <a:srgbClr val="00B0F0"/>
                </a:solidFill>
                <a:hlinkClick r:id="rId2" tooltip="Dechový nástroj"/>
              </a:rPr>
              <a:t>dechový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  <a:hlinkClick r:id="rId3" tooltip="Hudební nástroj"/>
              </a:rPr>
              <a:t>hudební nástroj, ve kterém tón vzniká rozechvěním sloupce vzduchu pomocí rtů hráče. Na nástroj se nasazuje nátrubek. Žesťové nástroje se obvykle vyrábí z mosazného plechu.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BRZEK~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00364" y="4500570"/>
            <a:ext cx="4051300" cy="16764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pic>
        <p:nvPicPr>
          <p:cNvPr id="5" name="Obrázek 4" descr="185px-French_horn_fron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38" y="1785926"/>
            <a:ext cx="2349207" cy="1676191"/>
          </a:xfrm>
          <a:prstGeom prst="rect">
            <a:avLst/>
          </a:prstGeom>
        </p:spPr>
      </p:pic>
      <p:pic>
        <p:nvPicPr>
          <p:cNvPr id="8" name="Obrázek 7" descr="AIMG00063-trombon-pozoun-odzna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628" y="1142984"/>
            <a:ext cx="2595122" cy="3357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Trubka</a:t>
            </a:r>
            <a:r>
              <a:rPr lang="cs-CZ" dirty="0" smtClean="0"/>
              <a:t> je </a:t>
            </a:r>
            <a:r>
              <a:rPr lang="cs-CZ" dirty="0" smtClean="0">
                <a:hlinkClick r:id="rId2" tooltip="Dechový nástroj"/>
              </a:rPr>
              <a:t>dechový</a:t>
            </a:r>
            <a:r>
              <a:rPr lang="cs-CZ" dirty="0" smtClean="0"/>
              <a:t> </a:t>
            </a:r>
            <a:r>
              <a:rPr lang="cs-CZ" dirty="0" smtClean="0">
                <a:hlinkClick r:id="rId3" tooltip="Žesťový nástroj"/>
              </a:rPr>
              <a:t>žesťový nástroj</a:t>
            </a:r>
            <a:r>
              <a:rPr lang="cs-CZ" dirty="0" smtClean="0"/>
              <a:t>, ze všech v současnosti používaných žesťových nástrojů dosahuje vůbec nejvyšších tónů. Má široké využití prakticky ve všech hudebních žánrech – v </a:t>
            </a:r>
            <a:r>
              <a:rPr lang="cs-CZ" dirty="0" smtClean="0">
                <a:hlinkClick r:id="rId4" tooltip="Klasická hudba"/>
              </a:rPr>
              <a:t>klasické hudbě</a:t>
            </a:r>
            <a:r>
              <a:rPr lang="cs-CZ" dirty="0" smtClean="0"/>
              <a:t>, </a:t>
            </a:r>
            <a:r>
              <a:rPr lang="cs-CZ" dirty="0" smtClean="0">
                <a:hlinkClick r:id="rId5" tooltip="Jazz"/>
              </a:rPr>
              <a:t>jazzu</a:t>
            </a:r>
            <a:r>
              <a:rPr lang="cs-CZ" dirty="0" smtClean="0"/>
              <a:t>, </a:t>
            </a:r>
            <a:r>
              <a:rPr lang="cs-CZ" dirty="0" smtClean="0">
                <a:hlinkClick r:id="rId6" tooltip="Pop music"/>
              </a:rPr>
              <a:t>popu</a:t>
            </a:r>
            <a:r>
              <a:rPr lang="cs-CZ" dirty="0" smtClean="0"/>
              <a:t>, </a:t>
            </a:r>
            <a:r>
              <a:rPr lang="cs-CZ" dirty="0" smtClean="0">
                <a:hlinkClick r:id="rId7" tooltip="Latinskoamerická hudba"/>
              </a:rPr>
              <a:t>latinskoamerické hudbě</a:t>
            </a:r>
            <a:r>
              <a:rPr lang="cs-CZ" dirty="0" smtClean="0"/>
              <a:t> aj.</a:t>
            </a:r>
          </a:p>
          <a:p>
            <a:r>
              <a:rPr lang="cs-CZ" dirty="0" smtClean="0"/>
              <a:t>Trubka, podobně jako ostatní </a:t>
            </a:r>
            <a:r>
              <a:rPr lang="cs-CZ" dirty="0" smtClean="0">
                <a:hlinkClick r:id="rId3" tooltip="Žesťový nástroj"/>
              </a:rPr>
              <a:t>žesťové nástroje</a:t>
            </a:r>
            <a:r>
              <a:rPr lang="cs-CZ" dirty="0" smtClean="0"/>
              <a:t>, má svůj původ v hraní na zvířecí rohy či duté zvířecí kosti.</a:t>
            </a:r>
          </a:p>
          <a:p>
            <a:r>
              <a:rPr lang="cs-CZ" dirty="0" smtClean="0"/>
              <a:t>Ve </a:t>
            </a:r>
            <a:r>
              <a:rPr lang="cs-CZ" dirty="0" smtClean="0">
                <a:hlinkClick r:id="rId8" tooltip="Středověk"/>
              </a:rPr>
              <a:t>středověku</a:t>
            </a:r>
            <a:r>
              <a:rPr lang="cs-CZ" dirty="0" smtClean="0"/>
              <a:t> měla trubka důležitou úlohu při zahajování rytířských turnajů, oslavách vítězů apod. Od 17. století má své místo i v orchestrální hudbě, nejvýznamněji se uplatnila v dílech </a:t>
            </a:r>
            <a:r>
              <a:rPr lang="cs-CZ" dirty="0" smtClean="0">
                <a:hlinkClick r:id="rId9" tooltip="Johann Sebastian Bach"/>
              </a:rPr>
              <a:t>J. S. Bacha</a:t>
            </a:r>
            <a:r>
              <a:rPr lang="cs-CZ" dirty="0" smtClean="0"/>
              <a:t> a </a:t>
            </a:r>
            <a:r>
              <a:rPr lang="cs-CZ" dirty="0" smtClean="0">
                <a:hlinkClick r:id="rId10" tooltip="Georg Friedrich Händel"/>
              </a:rPr>
              <a:t>G. F. Händela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Trubka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Pozoun neboli trombón je </a:t>
            </a:r>
            <a:r>
              <a:rPr lang="cs-CZ" b="1" dirty="0" smtClean="0">
                <a:hlinkClick r:id="rId2" tooltip="Žesťový nástroj"/>
              </a:rPr>
              <a:t>žesťový</a:t>
            </a:r>
            <a:r>
              <a:rPr lang="cs-CZ" b="1" dirty="0" smtClean="0"/>
              <a:t> </a:t>
            </a:r>
            <a:r>
              <a:rPr lang="cs-CZ" b="1" dirty="0" smtClean="0">
                <a:hlinkClick r:id="rId3" tooltip="Hudební nástroj"/>
              </a:rPr>
              <a:t>hudební nástroj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Je jedním z nejstarších hudebních nástrojů vyrobených z kovu. Za první moderní trombon - pozoun se považuje výrobek nástrojaře </a:t>
            </a:r>
            <a:r>
              <a:rPr lang="cs-CZ" dirty="0" smtClean="0">
                <a:hlinkClick r:id="rId4" tooltip="Hans Neuschel (stránka neexistuje)"/>
              </a:rPr>
              <a:t>Hanse </a:t>
            </a:r>
            <a:r>
              <a:rPr lang="cs-CZ" dirty="0" err="1" smtClean="0">
                <a:hlinkClick r:id="rId4" tooltip="Hans Neuschel (stránka neexistuje)"/>
              </a:rPr>
              <a:t>Neuschela</a:t>
            </a:r>
            <a:r>
              <a:rPr lang="cs-CZ" dirty="0" smtClean="0"/>
              <a:t> (†</a:t>
            </a:r>
            <a:r>
              <a:rPr lang="cs-CZ" dirty="0" smtClean="0">
                <a:hlinkClick r:id="rId5" tooltip="1533"/>
              </a:rPr>
              <a:t>1533</a:t>
            </a:r>
            <a:r>
              <a:rPr lang="cs-CZ" dirty="0" smtClean="0"/>
              <a:t>) z roku </a:t>
            </a:r>
            <a:r>
              <a:rPr lang="cs-CZ" dirty="0" smtClean="0">
                <a:hlinkClick r:id="rId6" tooltip="1478"/>
              </a:rPr>
              <a:t>1478</a:t>
            </a:r>
            <a:r>
              <a:rPr lang="cs-CZ" dirty="0" smtClean="0"/>
              <a:t>. Princip snižce, tedy dvou do sebe zasunutých dvojic trubek, přišel ze </a:t>
            </a:r>
            <a:r>
              <a:rPr lang="cs-CZ" dirty="0" smtClean="0">
                <a:hlinkClick r:id="rId7" tooltip="Španělsko"/>
              </a:rPr>
              <a:t>Španělska</a:t>
            </a:r>
            <a:r>
              <a:rPr lang="cs-CZ" dirty="0" smtClean="0"/>
              <a:t>. V období </a:t>
            </a:r>
            <a:r>
              <a:rPr lang="cs-CZ" dirty="0" smtClean="0">
                <a:hlinkClick r:id="rId8" tooltip="Barokní hudba"/>
              </a:rPr>
              <a:t>baroka</a:t>
            </a:r>
            <a:r>
              <a:rPr lang="cs-CZ" dirty="0" smtClean="0"/>
              <a:t> byl pozoun využíván jako sólový a komorní nástroj.</a:t>
            </a:r>
          </a:p>
          <a:p>
            <a:r>
              <a:rPr lang="cs-CZ" dirty="0" smtClean="0"/>
              <a:t>Pozounu se používá nejen v </a:t>
            </a:r>
            <a:r>
              <a:rPr lang="cs-CZ" dirty="0" smtClean="0">
                <a:hlinkClick r:id="rId9" tooltip="Orchestr"/>
              </a:rPr>
              <a:t>orchestrech</a:t>
            </a:r>
            <a:r>
              <a:rPr lang="cs-CZ" dirty="0" smtClean="0"/>
              <a:t>, ale i v kvartetech, kvintetech, v </a:t>
            </a:r>
            <a:r>
              <a:rPr lang="cs-CZ" dirty="0" smtClean="0">
                <a:hlinkClick r:id="rId10" tooltip="Jazz"/>
              </a:rPr>
              <a:t>jazzu</a:t>
            </a:r>
            <a:r>
              <a:rPr lang="cs-CZ" dirty="0" smtClean="0"/>
              <a:t> a samozřejmě se uplatňuje i jako sólový nástroj, nejčastěji s doprovodem </a:t>
            </a:r>
            <a:r>
              <a:rPr lang="cs-CZ" dirty="0" smtClean="0">
                <a:hlinkClick r:id="rId11" tooltip="Klavír"/>
              </a:rPr>
              <a:t>klavíru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Pozoun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Lesní roh je </a:t>
            </a:r>
            <a:r>
              <a:rPr lang="cs-CZ" b="1" dirty="0" smtClean="0">
                <a:hlinkClick r:id="rId2" tooltip="Žesťový nástroj"/>
              </a:rPr>
              <a:t>žesťový</a:t>
            </a:r>
            <a:r>
              <a:rPr lang="cs-CZ" b="1" dirty="0" smtClean="0"/>
              <a:t> </a:t>
            </a:r>
            <a:r>
              <a:rPr lang="cs-CZ" b="1" dirty="0" smtClean="0">
                <a:hlinkClick r:id="rId3" tooltip="Hudební nástroj"/>
              </a:rPr>
              <a:t>hudební nástroj</a:t>
            </a:r>
            <a:r>
              <a:rPr lang="cs-CZ" b="1" dirty="0" smtClean="0"/>
              <a:t> s kónickou trubicí, pevné místo v </a:t>
            </a:r>
            <a:r>
              <a:rPr lang="cs-CZ" b="1" dirty="0" smtClean="0">
                <a:hlinkClick r:id="rId4" tooltip="Orchestr"/>
              </a:rPr>
              <a:t>orchestrech</a:t>
            </a:r>
            <a:r>
              <a:rPr lang="cs-CZ" b="1" dirty="0" smtClean="0"/>
              <a:t> má již od </a:t>
            </a:r>
            <a:r>
              <a:rPr lang="cs-CZ" b="1" dirty="0" smtClean="0">
                <a:hlinkClick r:id="rId5" tooltip="18. století"/>
              </a:rPr>
              <a:t>18. století</a:t>
            </a:r>
            <a:r>
              <a:rPr lang="cs-CZ" b="1" dirty="0" smtClean="0"/>
              <a:t>. Vyvinul se z loveckých </a:t>
            </a:r>
            <a:r>
              <a:rPr lang="cs-CZ" b="1" dirty="0" smtClean="0">
                <a:hlinkClick r:id="rId3" tooltip="Hudební nástroj"/>
              </a:rPr>
              <a:t>nástrojů</a:t>
            </a:r>
            <a:r>
              <a:rPr lang="cs-CZ" b="1" dirty="0" smtClean="0"/>
              <a:t> používaných pro hraní </a:t>
            </a:r>
            <a:r>
              <a:rPr lang="cs-CZ" b="1" dirty="0" smtClean="0">
                <a:hlinkClick r:id="rId6" tooltip="Fanfára (stránka neexistuje)"/>
              </a:rPr>
              <a:t>fanfár</a:t>
            </a:r>
            <a:r>
              <a:rPr lang="cs-CZ" b="1" dirty="0" smtClean="0"/>
              <a:t> a signálů při </a:t>
            </a:r>
            <a:r>
              <a:rPr lang="cs-CZ" b="1" dirty="0" smtClean="0">
                <a:hlinkClick r:id="rId7" tooltip="Lov"/>
              </a:rPr>
              <a:t>lovu</a:t>
            </a:r>
            <a:r>
              <a:rPr lang="cs-CZ" b="1" dirty="0" smtClean="0"/>
              <a:t> zvěře. Od přelomu </a:t>
            </a:r>
            <a:r>
              <a:rPr lang="cs-CZ" b="1" dirty="0" smtClean="0">
                <a:hlinkClick r:id="rId8" tooltip="17. století"/>
              </a:rPr>
              <a:t>17.</a:t>
            </a:r>
            <a:r>
              <a:rPr lang="cs-CZ" b="1" dirty="0" smtClean="0"/>
              <a:t> a </a:t>
            </a:r>
            <a:r>
              <a:rPr lang="cs-CZ" b="1" dirty="0" smtClean="0">
                <a:hlinkClick r:id="rId5" tooltip="18. století"/>
              </a:rPr>
              <a:t>18. století</a:t>
            </a:r>
            <a:r>
              <a:rPr lang="cs-CZ" b="1" dirty="0" smtClean="0"/>
              <a:t> se používá v </a:t>
            </a:r>
            <a:r>
              <a:rPr lang="cs-CZ" b="1" dirty="0" smtClean="0">
                <a:hlinkClick r:id="rId4" tooltip="Orchestr"/>
              </a:rPr>
              <a:t>orchestrech</a:t>
            </a:r>
            <a:r>
              <a:rPr lang="cs-CZ" b="1" dirty="0" smtClean="0"/>
              <a:t>. </a:t>
            </a:r>
          </a:p>
          <a:p>
            <a:r>
              <a:rPr lang="cs-CZ" dirty="0" smtClean="0"/>
              <a:t>Má charakteristický stočený tvar, zvuková trubice má délku přes 4 </a:t>
            </a:r>
            <a:r>
              <a:rPr lang="cs-CZ" dirty="0" smtClean="0">
                <a:hlinkClick r:id="rId9" tooltip="Metr"/>
              </a:rPr>
              <a:t>metry</a:t>
            </a:r>
            <a:r>
              <a:rPr lang="cs-CZ" dirty="0" smtClean="0"/>
              <a:t> a je zakončena širokým ozvučníkem.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roh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jakého materiálu se vyrábí žesťové nástroje?</a:t>
            </a:r>
          </a:p>
          <a:p>
            <a:r>
              <a:rPr lang="cs-CZ" dirty="0" smtClean="0"/>
              <a:t>Ve kterých oblastech hudby má uplatnění trubka?</a:t>
            </a:r>
          </a:p>
          <a:p>
            <a:r>
              <a:rPr lang="cs-CZ" dirty="0" smtClean="0"/>
              <a:t>Pozounu se také říká ……..?</a:t>
            </a:r>
          </a:p>
          <a:p>
            <a:r>
              <a:rPr lang="cs-CZ" dirty="0" smtClean="0"/>
              <a:t>Kdy a kde se můžeme setkat s lesním rohem?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Žesťové nástroje se vyrábí z mosazného plechu, říkáme jim proto též plechové.</a:t>
            </a:r>
          </a:p>
          <a:p>
            <a:r>
              <a:rPr lang="cs-CZ" dirty="0" smtClean="0"/>
              <a:t>Trubka má využití téměř ve všech hudebních žánrech – pop, jazz, klasická hudba.</a:t>
            </a:r>
          </a:p>
          <a:p>
            <a:r>
              <a:rPr lang="cs-CZ" dirty="0" smtClean="0"/>
              <a:t>Pozounu se také říká trombon.</a:t>
            </a:r>
          </a:p>
          <a:p>
            <a:r>
              <a:rPr lang="cs-CZ" dirty="0" smtClean="0"/>
              <a:t>S hrou na lesní roh se můžeme setkat při zahajování lovů zvěře.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?v=W_o4KtdiM_I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ukázka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zus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vrchlabi.cz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</a:t>
            </a:r>
            <a:r>
              <a:rPr lang="cs-CZ" dirty="0" smtClean="0">
                <a:hlinkClick r:id="rId2"/>
              </a:rPr>
              <a:t>/Obr%C3%A1zek%203.jpg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http://upload.wikimedia.org/wikipedia/commons/thumb/6/63/French_horn_front.png/185px-French_horn_front.png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hudebni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knihkupectvi.cz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resize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domain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knihkupectvi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files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musicsales</a:t>
            </a:r>
            <a:r>
              <a:rPr lang="cs-CZ" dirty="0" smtClean="0">
                <a:hlinkClick r:id="rId4"/>
              </a:rPr>
              <a:t>/AIMG00063-trombon-pozoun-odznak.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>
                <a:hlinkClick r:id="rId4"/>
              </a:rPr>
              <a:t>?w=640&amp;h=480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http://cs.wikipedia.org/wiki/Pozoun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http://cs.wikipedia.org/wiki/Lesn%C3%AD_roh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http://cs.wikipedia.org/wiki/Trubka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68</TotalTime>
  <Words>489</Words>
  <Application>Microsoft Office PowerPoint</Application>
  <PresentationFormat>Předvádění na obrazovce (4:3)</PresentationFormat>
  <Paragraphs>45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Hudební výchova</vt:lpstr>
      <vt:lpstr>Anotace</vt:lpstr>
      <vt:lpstr>Dechové žesťové nástroje</vt:lpstr>
      <vt:lpstr>Obrázky</vt:lpstr>
      <vt:lpstr>Trubka</vt:lpstr>
      <vt:lpstr>Pozoun</vt:lpstr>
      <vt:lpstr>Lesní roh</vt:lpstr>
      <vt:lpstr>Opakování</vt:lpstr>
      <vt:lpstr>Odpovědi na otázky</vt:lpstr>
      <vt:lpstr>Hudební ukázka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výchova</dc:title>
  <dc:creator>Luk</dc:creator>
  <cp:lastModifiedBy>Luk</cp:lastModifiedBy>
  <cp:revision>9</cp:revision>
  <dcterms:created xsi:type="dcterms:W3CDTF">2012-08-22T04:00:14Z</dcterms:created>
  <dcterms:modified xsi:type="dcterms:W3CDTF">2012-08-26T15:58:53Z</dcterms:modified>
</cp:coreProperties>
</file>