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2" r:id="rId5"/>
    <p:sldId id="259" r:id="rId6"/>
    <p:sldId id="263" r:id="rId7"/>
    <p:sldId id="261" r:id="rId8"/>
    <p:sldId id="264" r:id="rId9"/>
    <p:sldId id="265" r:id="rId10"/>
    <p:sldId id="266" r:id="rId11"/>
    <p:sldId id="267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6F1C7B1-3094-4BD0-BEEA-3DCA9BDE859E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786445E-9894-4EE1-BC06-D3A67002E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%C5%99ev%C4%9Bn%C3%BD_n%C3%A1stroj" TargetMode="External"/><Relationship Id="rId2" Type="http://schemas.openxmlformats.org/officeDocument/2006/relationships/hyperlink" Target="http://cs.wikipedia.org/wiki/Dechov%C3%BD_n%C3%A1stroj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Jazz" TargetMode="External"/><Relationship Id="rId4" Type="http://schemas.openxmlformats.org/officeDocument/2006/relationships/hyperlink" Target="http://cs.wikipedia.org/wiki/Orchestr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arhany" TargetMode="External"/><Relationship Id="rId2" Type="http://schemas.openxmlformats.org/officeDocument/2006/relationships/hyperlink" Target="http://cs.wikipedia.org/wiki/Dechov%C3%BD_n%C3%A1stroj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Okar%C3%ADn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azz" TargetMode="External"/><Relationship Id="rId13" Type="http://schemas.openxmlformats.org/officeDocument/2006/relationships/hyperlink" Target="http://cs.wikipedia.org/wiki/Zimostr%C3%A1z" TargetMode="External"/><Relationship Id="rId3" Type="http://schemas.openxmlformats.org/officeDocument/2006/relationships/hyperlink" Target="http://cs.wikipedia.org/wiki/Hudebn%C3%AD_n%C3%A1stroj" TargetMode="External"/><Relationship Id="rId7" Type="http://schemas.openxmlformats.org/officeDocument/2006/relationships/hyperlink" Target="http://cs.wikipedia.org/wiki/Klasick%C3%A1_hudba" TargetMode="External"/><Relationship Id="rId12" Type="http://schemas.openxmlformats.org/officeDocument/2006/relationships/hyperlink" Target="http://cs.wikipedia.org/wiki/Eben_(d%C5%99evo)" TargetMode="External"/><Relationship Id="rId2" Type="http://schemas.openxmlformats.org/officeDocument/2006/relationships/hyperlink" Target="http://cs.wikipedia.org/wiki/D%C5%99ev%C4%9Bn%C3%BD_n%C3%A1stroj" TargetMode="External"/><Relationship Id="rId16" Type="http://schemas.openxmlformats.org/officeDocument/2006/relationships/hyperlink" Target="http://cs.wikipedia.org/wiki/Zlat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rchestr" TargetMode="External"/><Relationship Id="rId11" Type="http://schemas.openxmlformats.org/officeDocument/2006/relationships/hyperlink" Target="http://cs.wikipedia.org/w/index.php?title=Grenadilla&amp;action=edit&amp;redlink=1" TargetMode="External"/><Relationship Id="rId5" Type="http://schemas.openxmlformats.org/officeDocument/2006/relationships/hyperlink" Target="http://cs.wikipedia.org/wiki/Saxofon" TargetMode="External"/><Relationship Id="rId15" Type="http://schemas.openxmlformats.org/officeDocument/2006/relationships/hyperlink" Target="http://cs.wikipedia.org/wiki/St%C5%99%C3%ADbro" TargetMode="External"/><Relationship Id="rId10" Type="http://schemas.openxmlformats.org/officeDocument/2006/relationships/hyperlink" Target="http://cs.wikipedia.org/wiki/Folk" TargetMode="External"/><Relationship Id="rId4" Type="http://schemas.openxmlformats.org/officeDocument/2006/relationships/hyperlink" Target="http://cs.wikipedia.org/wiki/Trubka" TargetMode="External"/><Relationship Id="rId9" Type="http://schemas.openxmlformats.org/officeDocument/2006/relationships/hyperlink" Target="http://cs.wikipedia.org/wiki/Dechovka" TargetMode="External"/><Relationship Id="rId14" Type="http://schemas.openxmlformats.org/officeDocument/2006/relationships/hyperlink" Target="http://cs.wikipedia.org/wiki/Mosaz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echov%C3%BD_n%C3%A1stroj" TargetMode="External"/><Relationship Id="rId2" Type="http://schemas.openxmlformats.org/officeDocument/2006/relationships/hyperlink" Target="http://cs.wikipedia.org/wiki/D%C5%99ev%C4%9Bn%C3%BD_n%C3%A1stroj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Jazz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larinet" TargetMode="External"/><Relationship Id="rId3" Type="http://schemas.openxmlformats.org/officeDocument/2006/relationships/hyperlink" Target="http://upload.wikimedia.org/wikipedia/commons/thumb/b/b2/Flute_player.jpg/270px-Flute_player.jpg" TargetMode="External"/><Relationship Id="rId7" Type="http://schemas.openxmlformats.org/officeDocument/2006/relationships/hyperlink" Target="http://cs.wikipedia.org/wiki/Saxofon" TargetMode="External"/><Relationship Id="rId12" Type="http://schemas.openxmlformats.org/officeDocument/2006/relationships/hyperlink" Target="http://www.jazzeddie.f2s.com/images/Sax/FirstSaxes.jpg" TargetMode="External"/><Relationship Id="rId2" Type="http://schemas.openxmlformats.org/officeDocument/2006/relationships/hyperlink" Target="http://files.hudebninastroje1.webnode.cz/200000053-d7171d8111/fl%C3%A9tn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ezovska10.cz/pict/klarinet_2.jpg" TargetMode="External"/><Relationship Id="rId11" Type="http://schemas.openxmlformats.org/officeDocument/2006/relationships/hyperlink" Target="http://www.organservis.cz/eobchod/data/pictures/store-images/%7b78F4AB17-4295-4530-968B-47E7EA5F13E5%7d_M.jpg" TargetMode="External"/><Relationship Id="rId5" Type="http://schemas.openxmlformats.org/officeDocument/2006/relationships/hyperlink" Target="http://members.multimania.nl/renewillems/Klarinet2.gif" TargetMode="External"/><Relationship Id="rId10" Type="http://schemas.openxmlformats.org/officeDocument/2006/relationships/hyperlink" Target="http://cs.wikipedia.org/wiki/Zobcov%C3%A1_fl%C3%A9tna" TargetMode="External"/><Relationship Id="rId4" Type="http://schemas.openxmlformats.org/officeDocument/2006/relationships/hyperlink" Target="http://www.zus-ceskykrumlov.cz/okna_uspechy/obr/2009-10/kk_ns_5_3_10/1.jpg" TargetMode="External"/><Relationship Id="rId9" Type="http://schemas.openxmlformats.org/officeDocument/2006/relationships/hyperlink" Target="http://cs.wikipedia.org/wiki/P%C5%99%C3%AD%C4%8Dn%C3%A1_fl%C3%A9t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3857628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94_DECHOVÉ DŘEVĚNÉ NÁSTROJE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výchova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výchova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Dechové dřevěné nástroje </a:t>
            </a:r>
          </a:p>
          <a:p>
            <a:r>
              <a:rPr lang="cs-CZ" dirty="0" smtClean="0"/>
              <a:t>Flétna a klarinet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věnován žákům 8. a 9. ročníku a slouží k seznámení s hudebními nástroji dřevěnými – flétna </a:t>
            </a:r>
            <a:r>
              <a:rPr lang="cs-CZ" dirty="0" smtClean="0"/>
              <a:t>, </a:t>
            </a:r>
            <a:r>
              <a:rPr lang="cs-CZ" dirty="0" smtClean="0"/>
              <a:t>klarinet a saxofon.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Flétna příčná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Příčná flétna je </a:t>
            </a:r>
            <a:r>
              <a:rPr lang="cs-CZ" dirty="0" smtClean="0">
                <a:hlinkClick r:id="rId2" tooltip="Dechový nástroj"/>
              </a:rPr>
              <a:t>dechový</a:t>
            </a:r>
            <a:r>
              <a:rPr lang="cs-CZ" dirty="0" smtClean="0"/>
              <a:t> </a:t>
            </a:r>
            <a:r>
              <a:rPr lang="cs-CZ" dirty="0" smtClean="0">
                <a:hlinkClick r:id="rId3" tooltip="Dřevěný nástroj"/>
              </a:rPr>
              <a:t>dřevěný nástroj</a:t>
            </a:r>
            <a:r>
              <a:rPr lang="cs-CZ" dirty="0" smtClean="0"/>
              <a:t> (ačkoli se dnes příčné flétny vyrábějí téměř výhradně z kovu, její stavba a zvukové vlastnosti ji stále řadí k dřevěným dechovým nástrojům). Je tradičně zastoupena ve všech symfonických, dechových i komorních </a:t>
            </a:r>
            <a:r>
              <a:rPr lang="cs-CZ" dirty="0" smtClean="0">
                <a:hlinkClick r:id="rId4" tooltip="Orchestr"/>
              </a:rPr>
              <a:t>orchestrech</a:t>
            </a:r>
            <a:r>
              <a:rPr lang="cs-CZ" dirty="0" smtClean="0"/>
              <a:t>, velké využití má i v komorní hudbě, v menší míře se používá i v </a:t>
            </a:r>
            <a:r>
              <a:rPr lang="cs-CZ" dirty="0" smtClean="0">
                <a:hlinkClick r:id="rId5" tooltip="Jazz"/>
              </a:rPr>
              <a:t>jazzu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Flétna příčná</a:t>
            </a:r>
            <a:endParaRPr lang="cs-CZ" dirty="0"/>
          </a:p>
        </p:txBody>
      </p:sp>
      <p:pic>
        <p:nvPicPr>
          <p:cNvPr id="9" name="Zástupný symbol pro obsah 8" descr="FLTNA_~1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2627926"/>
            <a:ext cx="3214710" cy="3372810"/>
          </a:xfrm>
        </p:spPr>
      </p:pic>
      <p:pic>
        <p:nvPicPr>
          <p:cNvPr id="10" name="Obrázek 9" descr="270px-Flute_play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562" y="2643182"/>
            <a:ext cx="3429000" cy="3187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Flétna zobcová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Zobcová flétna je </a:t>
            </a:r>
            <a:r>
              <a:rPr lang="cs-CZ" dirty="0" smtClean="0">
                <a:hlinkClick r:id="rId2" tooltip="Dechový nástroj"/>
              </a:rPr>
              <a:t>dechový nástroj</a:t>
            </a:r>
            <a:r>
              <a:rPr lang="cs-CZ" dirty="0" smtClean="0"/>
              <a:t> patřící do kategorie dřevěných dechových nástrojů. Bývá vyrobena ze dřeva nebo plastu, kvalitnější nástroje zpravidla z tvrdých dřev domácích i exotických (javor, hruška, palisandr, eben).</a:t>
            </a:r>
          </a:p>
          <a:p>
            <a:r>
              <a:rPr lang="cs-CZ" dirty="0" smtClean="0"/>
              <a:t>Zobcová flétna pochází z lidové píšťaly a má obdobnou konstrukci, způsobem tvoření tónu se podobá píšťalám </a:t>
            </a:r>
            <a:r>
              <a:rPr lang="cs-CZ" dirty="0" smtClean="0">
                <a:hlinkClick r:id="rId3" tooltip="Varhany"/>
              </a:rPr>
              <a:t>varhan</a:t>
            </a:r>
            <a:r>
              <a:rPr lang="cs-CZ" dirty="0" smtClean="0"/>
              <a:t>; příbuzným nástrojem je rovněž </a:t>
            </a:r>
            <a:r>
              <a:rPr lang="cs-CZ" dirty="0" smtClean="0">
                <a:hlinkClick r:id="rId4" tooltip="Okarína"/>
              </a:rPr>
              <a:t>okarína</a:t>
            </a:r>
            <a:r>
              <a:rPr lang="cs-CZ" dirty="0" smtClean="0"/>
              <a:t>. Hráč fouká do náustku, kterým je vzduch přiváděn na hranu, o kterou se rozráží a rozkmitává vzduchový sloupec v nástroji. Otvory navrtané v trubici se zakrývají nebo odkrývají hráčovými prsty, u větších nástrojů pomocí klapek.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Flétna zobcová</a:t>
            </a:r>
            <a:endParaRPr lang="cs-CZ" dirty="0"/>
          </a:p>
        </p:txBody>
      </p:sp>
      <p:pic>
        <p:nvPicPr>
          <p:cNvPr id="7" name="Zástupný symbol pro obsah 6" descr="{78F4AB17-4295-4530-968B-47E7EA5F13E5}_M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1285860"/>
            <a:ext cx="3245311" cy="5357826"/>
          </a:xfrm>
        </p:spPr>
      </p:pic>
      <p:pic>
        <p:nvPicPr>
          <p:cNvPr id="8" name="Obrázek 7" descr="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620" y="2285992"/>
            <a:ext cx="4667236" cy="33004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Klarinet je </a:t>
            </a:r>
            <a:r>
              <a:rPr lang="cs-CZ" dirty="0" smtClean="0">
                <a:hlinkClick r:id="rId2" tooltip="Dřevěný nástroj"/>
              </a:rPr>
              <a:t>dřevěný</a:t>
            </a:r>
            <a:r>
              <a:rPr lang="cs-CZ" dirty="0" smtClean="0"/>
              <a:t> </a:t>
            </a:r>
            <a:r>
              <a:rPr lang="cs-CZ" dirty="0" smtClean="0">
                <a:hlinkClick r:id="rId3" tooltip="Hudební nástroj"/>
              </a:rPr>
              <a:t>hudební nástroj</a:t>
            </a:r>
            <a:r>
              <a:rPr lang="cs-CZ" dirty="0" smtClean="0"/>
              <a:t>. Název pochází z italského </a:t>
            </a:r>
            <a:r>
              <a:rPr lang="cs-CZ" i="1" dirty="0" err="1" smtClean="0"/>
              <a:t>clarinetto</a:t>
            </a:r>
            <a:r>
              <a:rPr lang="cs-CZ" i="1" dirty="0" smtClean="0"/>
              <a:t> - malá trubka, neboť jeho zvuk ve vyšších polohách připomíná zvuk </a:t>
            </a:r>
            <a:r>
              <a:rPr lang="cs-CZ" i="1" dirty="0" smtClean="0">
                <a:hlinkClick r:id="rId4" tooltip="Trubka"/>
              </a:rPr>
              <a:t>trubky</a:t>
            </a:r>
            <a:r>
              <a:rPr lang="cs-CZ" i="1" dirty="0" smtClean="0"/>
              <a:t> (clarina</a:t>
            </a:r>
            <a:r>
              <a:rPr lang="cs-CZ" dirty="0" smtClean="0"/>
              <a:t>). Z klarinetu se vyvinuly další nástroje, například </a:t>
            </a:r>
            <a:r>
              <a:rPr lang="cs-CZ" dirty="0" smtClean="0">
                <a:hlinkClick r:id="rId5" tooltip="Saxofon"/>
              </a:rPr>
              <a:t>saxofon</a:t>
            </a:r>
            <a:r>
              <a:rPr lang="cs-CZ" dirty="0" smtClean="0"/>
              <a:t>. Klarinet má široké využití v sólové i komorní hudbě, je standardní součástí komorních i symfonických </a:t>
            </a:r>
            <a:r>
              <a:rPr lang="cs-CZ" dirty="0" smtClean="0">
                <a:hlinkClick r:id="rId6" tooltip="Orchestr"/>
              </a:rPr>
              <a:t>orchestrů</a:t>
            </a:r>
            <a:r>
              <a:rPr lang="cs-CZ" dirty="0" smtClean="0"/>
              <a:t> a hraje důležitou roli v mnoha hudebních žánrech: </a:t>
            </a:r>
            <a:r>
              <a:rPr lang="cs-CZ" dirty="0" smtClean="0">
                <a:hlinkClick r:id="rId7" tooltip="Klasická hudba"/>
              </a:rPr>
              <a:t>klasická hudba</a:t>
            </a:r>
            <a:r>
              <a:rPr lang="cs-CZ" dirty="0" smtClean="0"/>
              <a:t>, </a:t>
            </a:r>
            <a:r>
              <a:rPr lang="cs-CZ" dirty="0" smtClean="0">
                <a:hlinkClick r:id="rId8" tooltip="Jazz"/>
              </a:rPr>
              <a:t>jazz</a:t>
            </a:r>
            <a:r>
              <a:rPr lang="cs-CZ" dirty="0" smtClean="0"/>
              <a:t>, </a:t>
            </a:r>
            <a:r>
              <a:rPr lang="cs-CZ" dirty="0" smtClean="0">
                <a:hlinkClick r:id="rId9" tooltip="Dechovka"/>
              </a:rPr>
              <a:t>dechovka</a:t>
            </a:r>
            <a:r>
              <a:rPr lang="cs-CZ" dirty="0" smtClean="0"/>
              <a:t>, </a:t>
            </a:r>
            <a:r>
              <a:rPr lang="cs-CZ" dirty="0" smtClean="0">
                <a:hlinkClick r:id="rId10" tooltip="Folk"/>
              </a:rPr>
              <a:t>folk</a:t>
            </a:r>
            <a:r>
              <a:rPr lang="cs-CZ" dirty="0" smtClean="0"/>
              <a:t> a další.</a:t>
            </a:r>
          </a:p>
          <a:p>
            <a:r>
              <a:rPr lang="cs-CZ" dirty="0" smtClean="0"/>
              <a:t>Klarinety se nejčastěji vyrábějí z </a:t>
            </a:r>
            <a:r>
              <a:rPr lang="cs-CZ" dirty="0" err="1" smtClean="0">
                <a:hlinkClick r:id="rId11" tooltip="Grenadilla (stránka neexistuje)"/>
              </a:rPr>
              <a:t>grenadillového</a:t>
            </a:r>
            <a:r>
              <a:rPr lang="cs-CZ" dirty="0" smtClean="0"/>
              <a:t>, </a:t>
            </a:r>
            <a:r>
              <a:rPr lang="cs-CZ" dirty="0" smtClean="0">
                <a:hlinkClick r:id="rId12" tooltip="Eben (dřevo)"/>
              </a:rPr>
              <a:t>ebenového</a:t>
            </a:r>
            <a:r>
              <a:rPr lang="cs-CZ" dirty="0" smtClean="0"/>
              <a:t> nebo </a:t>
            </a:r>
            <a:r>
              <a:rPr lang="cs-CZ" dirty="0" smtClean="0">
                <a:hlinkClick r:id="rId13" tooltip="Zimostráz"/>
              </a:rPr>
              <a:t>zimostrázového</a:t>
            </a:r>
            <a:r>
              <a:rPr lang="cs-CZ" dirty="0" smtClean="0"/>
              <a:t> dřeva, řidčeji i z umělých materiálů. Klapky jsou nejčastěji stříbrné barvy a vyrábí se z niklové mosazi, </a:t>
            </a:r>
            <a:r>
              <a:rPr lang="cs-CZ" dirty="0" err="1" smtClean="0">
                <a:hlinkClick r:id="rId14" tooltip="Mosaz"/>
              </a:rPr>
              <a:t>mosazi</a:t>
            </a:r>
            <a:r>
              <a:rPr lang="cs-CZ" dirty="0" smtClean="0"/>
              <a:t>, </a:t>
            </a:r>
            <a:r>
              <a:rPr lang="cs-CZ" dirty="0" smtClean="0">
                <a:hlinkClick r:id="rId15" tooltip="Stříbro"/>
              </a:rPr>
              <a:t>stříbra</a:t>
            </a:r>
            <a:r>
              <a:rPr lang="cs-CZ" dirty="0" smtClean="0"/>
              <a:t> nebo </a:t>
            </a:r>
            <a:r>
              <a:rPr lang="cs-CZ" dirty="0" smtClean="0">
                <a:hlinkClick r:id="rId16" tooltip="Zlato"/>
              </a:rPr>
              <a:t>zlata</a:t>
            </a:r>
            <a:r>
              <a:rPr lang="cs-CZ" dirty="0" smtClean="0"/>
              <a:t>. Celková délka klarinetu činí přibližně 66 cm (u A klarinetu 71 cm) a vnitřní průměr je asi 13 mm. Nástroj se z důvodů snadnější přepravy dá rozložit do pěti dílů.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pic>
        <p:nvPicPr>
          <p:cNvPr id="6" name="Zástupný symbol pro obsah 5" descr="Klarinet2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1785926"/>
            <a:ext cx="4572000" cy="3524250"/>
          </a:xfrm>
        </p:spPr>
      </p:pic>
      <p:pic>
        <p:nvPicPr>
          <p:cNvPr id="7" name="Obrázek 6" descr="klarinet_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9256" y="1000108"/>
            <a:ext cx="3000396" cy="41823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Saxofon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571612"/>
            <a:ext cx="8215370" cy="47148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Saxofon je </a:t>
            </a:r>
            <a:r>
              <a:rPr lang="cs-CZ" dirty="0" err="1" smtClean="0"/>
              <a:t>jednoplátkový</a:t>
            </a:r>
            <a:r>
              <a:rPr lang="cs-CZ" dirty="0" smtClean="0"/>
              <a:t> </a:t>
            </a:r>
            <a:r>
              <a:rPr lang="cs-CZ" dirty="0" smtClean="0">
                <a:hlinkClick r:id="rId2" action="ppaction://hlinkfile" tooltip="Dřevěný nástroj"/>
              </a:rPr>
              <a:t>dřevěný</a:t>
            </a:r>
            <a:r>
              <a:rPr lang="cs-CZ" dirty="0" smtClean="0"/>
              <a:t> </a:t>
            </a:r>
            <a:r>
              <a:rPr lang="cs-CZ" dirty="0" smtClean="0">
                <a:hlinkClick r:id="rId3" action="ppaction://hlinkfile" tooltip="Dechový nástroj"/>
              </a:rPr>
              <a:t>dechový nástroj</a:t>
            </a:r>
            <a:r>
              <a:rPr lang="cs-CZ" dirty="0" smtClean="0"/>
              <a:t> vyráběný převážně z mosazi. Používá se především v </a:t>
            </a:r>
            <a:r>
              <a:rPr lang="cs-CZ" dirty="0" smtClean="0">
                <a:hlinkClick r:id="rId4" action="ppaction://hlinkfile" tooltip="Jazz"/>
              </a:rPr>
              <a:t>jazzu</a:t>
            </a:r>
            <a:r>
              <a:rPr lang="cs-CZ" dirty="0" smtClean="0"/>
              <a:t> (jako sólový nástroj i jako součást jazzových komorních souborů či orchestrů) a v menší míře i v klasické hudbě. Původním záměrem však bylo vytvořit nástroj vhodný pro dechové a vojenské orchestry. Do rodiny dřevěných dechových nástrojů patří kvůli své stavbě a způsobu jakým se na něj hraje. Již od počátku byly saxofony konstruovány výhradně z kovu.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Saxofon</a:t>
            </a:r>
            <a:endParaRPr lang="cs-CZ" dirty="0"/>
          </a:p>
        </p:txBody>
      </p:sp>
      <p:pic>
        <p:nvPicPr>
          <p:cNvPr id="4" name="Zástupný symbol pro obsah 3" descr="FirstSaxe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488" y="1643050"/>
            <a:ext cx="4000528" cy="477171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http://files.hudebninastroje1.webnode.cz/200000053-d7171d8111/</a:t>
            </a:r>
            <a:r>
              <a:rPr lang="cs-CZ" dirty="0" err="1" smtClean="0">
                <a:hlinkClick r:id="rId2"/>
              </a:rPr>
              <a:t>fl</a:t>
            </a:r>
            <a:r>
              <a:rPr lang="cs-CZ" dirty="0" smtClean="0">
                <a:hlinkClick r:id="rId2"/>
              </a:rPr>
              <a:t>%C3%A9tna.png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http://upload.wikimedia.org/wikipedia/commons/thumb/b/b2/Flute_player.jpg/270px-Flute_player.jpg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zus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ceskykrumlov.cz</a:t>
            </a:r>
            <a:r>
              <a:rPr lang="cs-CZ" dirty="0" smtClean="0">
                <a:hlinkClick r:id="rId4"/>
              </a:rPr>
              <a:t>/okna_</a:t>
            </a:r>
            <a:r>
              <a:rPr lang="cs-CZ" dirty="0" err="1" smtClean="0">
                <a:hlinkClick r:id="rId4"/>
              </a:rPr>
              <a:t>uspechy</a:t>
            </a:r>
            <a:r>
              <a:rPr lang="cs-CZ" dirty="0" smtClean="0">
                <a:hlinkClick r:id="rId4"/>
              </a:rPr>
              <a:t>/obr/2009-10/</a:t>
            </a:r>
            <a:r>
              <a:rPr lang="cs-CZ" dirty="0" err="1" smtClean="0">
                <a:hlinkClick r:id="rId4"/>
              </a:rPr>
              <a:t>kk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ns</a:t>
            </a:r>
            <a:r>
              <a:rPr lang="cs-CZ" dirty="0" smtClean="0">
                <a:hlinkClick r:id="rId4"/>
              </a:rPr>
              <a:t>_5_3_10/1.jpg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http://members.multimania.nl/renewillems/Klarinet2.gif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6"/>
              </a:rPr>
              <a:t>http://www.brezovska10.cz/</a:t>
            </a:r>
            <a:r>
              <a:rPr lang="cs-CZ" dirty="0" err="1" smtClean="0">
                <a:hlinkClick r:id="rId6"/>
              </a:rPr>
              <a:t>pict</a:t>
            </a:r>
            <a:r>
              <a:rPr lang="cs-CZ" dirty="0" smtClean="0">
                <a:hlinkClick r:id="rId6"/>
              </a:rPr>
              <a:t>/klarinet_2.jpg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http://cs.wikipedia.org/wiki/Saxofon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http://cs.wikipedia.org/wiki/Klarinet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http://cs.wikipedia.org/wiki/P%C5%99%C3%AD%C4%8Dn%C3%A1_fl%C3%A9tna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http://cs.wikipedia.org/wiki/Zobcov%C3%A1_fl%C3%A9tna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organservis.cz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eobchod</a:t>
            </a:r>
            <a:r>
              <a:rPr lang="cs-CZ" dirty="0" smtClean="0">
                <a:hlinkClick r:id="rId11"/>
              </a:rPr>
              <a:t>/data/</a:t>
            </a:r>
            <a:r>
              <a:rPr lang="cs-CZ" dirty="0" err="1" smtClean="0">
                <a:hlinkClick r:id="rId11"/>
              </a:rPr>
              <a:t>pictures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store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/%7B78F4AB17-4295-4530-968B-47E7EA5F13E5%7D_M.</a:t>
            </a:r>
            <a:r>
              <a:rPr lang="cs-CZ" dirty="0" err="1" smtClean="0">
                <a:hlinkClick r:id="rId11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www.jazzeddie.f2s.com/</a:t>
            </a:r>
            <a:r>
              <a:rPr lang="cs-CZ" dirty="0" err="1" smtClean="0">
                <a:hlinkClick r:id="rId12"/>
              </a:rPr>
              <a:t>images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Sax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FirstSaxes.jpg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185</TotalTime>
  <Words>500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Snímek 1</vt:lpstr>
      <vt:lpstr>Hudební výchova</vt:lpstr>
      <vt:lpstr>Anotace</vt:lpstr>
      <vt:lpstr>Flétna příčná</vt:lpstr>
      <vt:lpstr>Flétna příčná</vt:lpstr>
      <vt:lpstr>Flétna zobcová</vt:lpstr>
      <vt:lpstr>Flétna zobcová</vt:lpstr>
      <vt:lpstr>Klarinet</vt:lpstr>
      <vt:lpstr>Klarinet</vt:lpstr>
      <vt:lpstr>Saxofon</vt:lpstr>
      <vt:lpstr>Saxofon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20</cp:revision>
  <dcterms:created xsi:type="dcterms:W3CDTF">2012-07-17T15:14:17Z</dcterms:created>
  <dcterms:modified xsi:type="dcterms:W3CDTF">2012-08-25T13:23:33Z</dcterms:modified>
</cp:coreProperties>
</file>