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8" r:id="rId2"/>
    <p:sldId id="256" r:id="rId3"/>
    <p:sldId id="257" r:id="rId4"/>
    <p:sldId id="258" r:id="rId5"/>
    <p:sldId id="259" r:id="rId6"/>
    <p:sldId id="264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8154" autoAdjust="0"/>
  </p:normalViewPr>
  <p:slideViewPr>
    <p:cSldViewPr>
      <p:cViewPr varScale="1">
        <p:scale>
          <a:sx n="95" d="100"/>
          <a:sy n="95" d="100"/>
        </p:scale>
        <p:origin x="-2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CCB7A-44CE-4FA3-88CA-097B13EE08F3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862E4-0C8B-4D95-BE91-AAA89D84B6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7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174DE-871F-4EB6-A417-C56CBCE1BA1A}" type="datetimeFigureOut">
              <a:rPr lang="cs-CZ" smtClean="0"/>
              <a:pPr/>
              <a:t>31.8.2012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2725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18.7.2012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VY_32_INOVACE_06_Anglický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err="1" smtClean="0"/>
                        <a:t>Tenses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Present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continuous</a:t>
                      </a:r>
                      <a:r>
                        <a:rPr lang="cs-CZ" sz="2400" baseline="0" dirty="0" smtClean="0"/>
                        <a:t> II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8.-9.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Přítomný čas průběhový 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věta záporná oznamovací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500043"/>
            <a:ext cx="7890719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Tvoří se pomocí záporného tvaru slovesa </a:t>
            </a:r>
            <a:r>
              <a:rPr lang="cs-CZ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32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 slovesa s koncovkou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–ing.</a:t>
            </a: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cs-C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6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60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6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‘t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endParaRPr lang="cs-CZ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60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60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endParaRPr lang="cs-CZ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1828800" cy="18288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285984" y="1357298"/>
            <a:ext cx="40254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571744"/>
            <a:ext cx="1828800" cy="18288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43174" y="3500438"/>
            <a:ext cx="40607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riding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horse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714884"/>
            <a:ext cx="1828800" cy="1828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643174" y="5500702"/>
            <a:ext cx="4152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Zobrazit podrobnos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1828800" cy="18288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00298" y="1071546"/>
            <a:ext cx="3021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writing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Zobrazit podrobnos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357430"/>
            <a:ext cx="1828800" cy="1828800"/>
          </a:xfrm>
          <a:prstGeom prst="rect">
            <a:avLst/>
          </a:prstGeom>
          <a:noFill/>
        </p:spPr>
      </p:pic>
      <p:pic>
        <p:nvPicPr>
          <p:cNvPr id="18438" name="Picture 6" descr="Zobrazit podrobnost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572008"/>
            <a:ext cx="1828800" cy="18288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571736" y="2857496"/>
            <a:ext cx="641451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celebrating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birthday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57422" y="5286388"/>
            <a:ext cx="27606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857232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Napiš větu zápornou i kladnou: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1828800" cy="1828800"/>
          </a:xfrm>
          <a:prstGeom prst="rect">
            <a:avLst/>
          </a:prstGeom>
          <a:noFill/>
        </p:spPr>
      </p:pic>
      <p:pic>
        <p:nvPicPr>
          <p:cNvPr id="20484" name="Picture 4" descr="Zobrazit podrobnos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286124"/>
            <a:ext cx="1828800" cy="1828800"/>
          </a:xfrm>
          <a:prstGeom prst="rect">
            <a:avLst/>
          </a:prstGeom>
          <a:noFill/>
        </p:spPr>
      </p:pic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857760"/>
            <a:ext cx="1828800" cy="18288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643174" y="1928802"/>
            <a:ext cx="2693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14612" y="3857628"/>
            <a:ext cx="2208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14612" y="5572140"/>
            <a:ext cx="1790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857232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Napiš větu zápornou i kladnou: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1828800" cy="1828800"/>
          </a:xfrm>
          <a:prstGeom prst="rect">
            <a:avLst/>
          </a:prstGeom>
          <a:noFill/>
        </p:spPr>
      </p:pic>
      <p:pic>
        <p:nvPicPr>
          <p:cNvPr id="20484" name="Picture 4" descr="Zobrazit podrobnos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286124"/>
            <a:ext cx="1828800" cy="1828800"/>
          </a:xfrm>
          <a:prstGeom prst="rect">
            <a:avLst/>
          </a:prstGeom>
          <a:noFill/>
        </p:spPr>
      </p:pic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857760"/>
            <a:ext cx="1828800" cy="18288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143240" y="2357430"/>
            <a:ext cx="47564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3240" y="4143380"/>
            <a:ext cx="49295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writing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he‘s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71802" y="5643578"/>
            <a:ext cx="531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‘re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writing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42910" y="785794"/>
            <a:ext cx="77867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Zdroj: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Tento materiál patří mezi výkladové materiály. Seznamuje žáky s formou přítomného času prostého – jeho podobou záporné věty oznamovací. Tento materiál je možné použít k opakování.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203</Words>
  <Application>Microsoft Office PowerPoint</Application>
  <PresentationFormat>Předvádění na obrazovce (4:3)</PresentationFormat>
  <Paragraphs>51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Present continuous II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continuous I</dc:title>
  <dc:creator>Lucka</dc:creator>
  <cp:lastModifiedBy>Vesna202261</cp:lastModifiedBy>
  <cp:revision>26</cp:revision>
  <dcterms:created xsi:type="dcterms:W3CDTF">2012-05-10T03:23:54Z</dcterms:created>
  <dcterms:modified xsi:type="dcterms:W3CDTF">2012-08-31T08:27:15Z</dcterms:modified>
</cp:coreProperties>
</file>