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68" r:id="rId2"/>
    <p:sldId id="256" r:id="rId3"/>
    <p:sldId id="257" r:id="rId4"/>
    <p:sldId id="269" r:id="rId5"/>
    <p:sldId id="267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588" autoAdjust="0"/>
    <p:restoredTop sz="88423" autoAdjust="0"/>
  </p:normalViewPr>
  <p:slideViewPr>
    <p:cSldViewPr>
      <p:cViewPr varScale="1">
        <p:scale>
          <a:sx n="97" d="100"/>
          <a:sy n="97" d="100"/>
        </p:scale>
        <p:origin x="-222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96CCB7A-44CE-4FA3-88CA-097B13EE08F3}" type="datetimeFigureOut">
              <a:rPr lang="cs-CZ" smtClean="0"/>
              <a:pPr/>
              <a:t>31.8.2012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82862E4-0C8B-4D95-BE91-AAA89D84B6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7763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2862E4-0C8B-4D95-BE91-AAA89D84B6C4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2862E4-0C8B-4D95-BE91-AAA89D84B6C4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174DE-871F-4EB6-A417-C56CBCE1BA1A}" type="datetimeFigureOut">
              <a:rPr lang="cs-CZ" smtClean="0"/>
              <a:pPr/>
              <a:t>31.8.2012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2594E2-36BC-4CFA-ACFC-EEDF4FCAA5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174DE-871F-4EB6-A417-C56CBCE1BA1A}" type="datetimeFigureOut">
              <a:rPr lang="cs-CZ" smtClean="0"/>
              <a:pPr/>
              <a:t>31.8.2012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2594E2-36BC-4CFA-ACFC-EEDF4FCAA5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174DE-871F-4EB6-A417-C56CBCE1BA1A}" type="datetimeFigureOut">
              <a:rPr lang="cs-CZ" smtClean="0"/>
              <a:pPr/>
              <a:t>31.8.2012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2594E2-36BC-4CFA-ACFC-EEDF4FCAA5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174DE-871F-4EB6-A417-C56CBCE1BA1A}" type="datetimeFigureOut">
              <a:rPr lang="cs-CZ" smtClean="0"/>
              <a:pPr/>
              <a:t>31.8.2012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2594E2-36BC-4CFA-ACFC-EEDF4FCAA5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174DE-871F-4EB6-A417-C56CBCE1BA1A}" type="datetimeFigureOut">
              <a:rPr lang="cs-CZ" smtClean="0"/>
              <a:pPr/>
              <a:t>31.8.2012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2594E2-36BC-4CFA-ACFC-EEDF4FCAA5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174DE-871F-4EB6-A417-C56CBCE1BA1A}" type="datetimeFigureOut">
              <a:rPr lang="cs-CZ" smtClean="0"/>
              <a:pPr/>
              <a:t>31.8.2012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2594E2-36BC-4CFA-ACFC-EEDF4FCAA5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174DE-871F-4EB6-A417-C56CBCE1BA1A}" type="datetimeFigureOut">
              <a:rPr lang="cs-CZ" smtClean="0"/>
              <a:pPr/>
              <a:t>31.8.2012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2594E2-36BC-4CFA-ACFC-EEDF4FCAA5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174DE-871F-4EB6-A417-C56CBCE1BA1A}" type="datetimeFigureOut">
              <a:rPr lang="cs-CZ" smtClean="0"/>
              <a:pPr/>
              <a:t>31.8.2012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2594E2-36BC-4CFA-ACFC-EEDF4FCAA5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174DE-871F-4EB6-A417-C56CBCE1BA1A}" type="datetimeFigureOut">
              <a:rPr lang="cs-CZ" smtClean="0"/>
              <a:pPr/>
              <a:t>31.8.2012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2594E2-36BC-4CFA-ACFC-EEDF4FCAA5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174DE-871F-4EB6-A417-C56CBCE1BA1A}" type="datetimeFigureOut">
              <a:rPr lang="cs-CZ" smtClean="0"/>
              <a:pPr/>
              <a:t>31.8.2012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2594E2-36BC-4CFA-ACFC-EEDF4FCAA5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174DE-871F-4EB6-A417-C56CBCE1BA1A}" type="datetimeFigureOut">
              <a:rPr lang="cs-CZ" smtClean="0"/>
              <a:pPr/>
              <a:t>31.8.2012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2594E2-36BC-4CFA-ACFC-EEDF4FCAA5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gi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20000"/>
            <a:lum/>
          </a:blip>
          <a:srcRect/>
          <a:stretch>
            <a:fillRect l="-20000" r="-2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D174DE-871F-4EB6-A417-C56CBCE1BA1A}" type="datetimeFigureOut">
              <a:rPr lang="cs-CZ" smtClean="0"/>
              <a:pPr/>
              <a:t>31.8.2012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2594E2-36BC-4CFA-ACFC-EEDF4FCAA5A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-612576" y="7677472"/>
            <a:ext cx="9937104" cy="504056"/>
          </a:xfrm>
        </p:spPr>
        <p:txBody>
          <a:bodyPr>
            <a:normAutofit fontScale="90000"/>
          </a:bodyPr>
          <a:lstStyle/>
          <a:p>
            <a:pPr algn="l"/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3059832" y="7173416"/>
            <a:ext cx="5680720" cy="504056"/>
          </a:xfrm>
        </p:spPr>
        <p:txBody>
          <a:bodyPr>
            <a:normAutofit fontScale="92500" lnSpcReduction="10000"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0166" y="500042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28861812"/>
              </p:ext>
            </p:extLst>
          </p:nvPr>
        </p:nvGraphicFramePr>
        <p:xfrm>
          <a:off x="928662" y="235743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Název</a:t>
                      </a:r>
                      <a:r>
                        <a:rPr lang="cs-CZ" sz="2400" b="1" baseline="0" dirty="0" smtClean="0"/>
                        <a:t> školy: </a:t>
                      </a:r>
                      <a:r>
                        <a:rPr lang="cs-CZ" sz="2400" baseline="0" dirty="0" smtClean="0"/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Autor: </a:t>
                      </a:r>
                      <a:r>
                        <a:rPr lang="cs-CZ" sz="2400" dirty="0" smtClean="0"/>
                        <a:t>Mgr. Lucie Pospíšilová</a:t>
                      </a:r>
                    </a:p>
                    <a:p>
                      <a:r>
                        <a:rPr lang="cs-CZ" sz="2400" b="1" baseline="0" dirty="0" smtClean="0"/>
                        <a:t>Datum: </a:t>
                      </a:r>
                      <a:r>
                        <a:rPr lang="cs-CZ" sz="2400" b="0" baseline="0" dirty="0" smtClean="0"/>
                        <a:t>19.7.2012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Název: </a:t>
                      </a:r>
                      <a:r>
                        <a:rPr lang="cs-CZ" sz="2400" dirty="0" smtClean="0"/>
                        <a:t>VY_32_INOVACE_07_Anglický jazyk</a:t>
                      </a:r>
                      <a:endParaRPr lang="cs-CZ" sz="2400" dirty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Téma: </a:t>
                      </a:r>
                      <a:r>
                        <a:rPr lang="cs-CZ" sz="2400" b="0" dirty="0" err="1" smtClean="0"/>
                        <a:t>Tenses</a:t>
                      </a:r>
                      <a:r>
                        <a:rPr lang="cs-CZ" sz="2400" b="0" smtClean="0"/>
                        <a:t>- </a:t>
                      </a:r>
                      <a:r>
                        <a:rPr lang="cs-CZ" sz="2400" smtClean="0"/>
                        <a:t>Present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simple</a:t>
                      </a:r>
                      <a:r>
                        <a:rPr lang="cs-CZ" sz="2400" baseline="0" dirty="0" smtClean="0"/>
                        <a:t> x </a:t>
                      </a:r>
                      <a:r>
                        <a:rPr lang="cs-CZ" sz="2400" baseline="0" dirty="0" err="1" smtClean="0"/>
                        <a:t>present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continuous</a:t>
                      </a:r>
                      <a:endParaRPr lang="cs-CZ" sz="2400" baseline="0" dirty="0" smtClean="0"/>
                    </a:p>
                    <a:p>
                      <a:r>
                        <a:rPr lang="cs-CZ" sz="2400" b="1" baseline="0" dirty="0" smtClean="0"/>
                        <a:t>Ročník: </a:t>
                      </a:r>
                      <a:r>
                        <a:rPr lang="cs-CZ" sz="2400" baseline="0" dirty="0" smtClean="0"/>
                        <a:t>8.-9.</a:t>
                      </a:r>
                      <a:endParaRPr lang="cs-CZ" sz="2400" dirty="0" smtClean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Číslo projektu: </a:t>
                      </a:r>
                      <a:r>
                        <a:rPr lang="cs-CZ" sz="2400" b="0" dirty="0" smtClean="0"/>
                        <a:t>CZ.1.07/1.4.00/21.2979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Present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simple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x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present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continuous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Přítomný čas prostý x přítomný čas průběhový </a:t>
            </a:r>
          </a:p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- Rozdíl v používání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71472" y="500042"/>
            <a:ext cx="7890719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Doplňte sloveso ve větě do správného tvaru času přítomného prostého nebo průběhového:</a:t>
            </a:r>
          </a:p>
          <a:p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1.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Hurry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!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bus……………. (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come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).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2.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Anne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in London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at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moment.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She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……….. (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stay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)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at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her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aunt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3. I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usually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…….. (play)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tennis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4. Look!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Somebody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………… (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climb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)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up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that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tree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5.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They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……….. (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)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breakfast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now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.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71472" y="500042"/>
            <a:ext cx="7890719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Doplňte sloveso ve větě do správného tvaru času přítomného prostého nebo průběhového:</a:t>
            </a:r>
          </a:p>
          <a:p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1.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Hurry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!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bus </a:t>
            </a:r>
            <a:r>
              <a:rPr lang="cs-CZ" sz="32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coming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2.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Anne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in London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at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moment.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She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staying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at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her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aunt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3. I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usually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play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tennis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4. Look!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Somebody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climbing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up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that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tree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5.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They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are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having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breakfast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now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.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42910" y="785794"/>
            <a:ext cx="7786742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Zdroj: 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Vlastní tvorba</a:t>
            </a:r>
          </a:p>
          <a:p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Použité zdroje: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  <a:hlinkClick r:id="rId2"/>
              </a:rPr>
              <a:t>www.office.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microsoft.com</a:t>
            </a:r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Tento materiál slouží k velice rychlému otestování správného používání přítomného času prostého a průběhového.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215</TotalTime>
  <Words>232</Words>
  <Application>Microsoft Office PowerPoint</Application>
  <PresentationFormat>Předvádění na obrazovce (4:3)</PresentationFormat>
  <Paragraphs>36</Paragraphs>
  <Slides>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Prezentace aplikace PowerPoint</vt:lpstr>
      <vt:lpstr>Present simple x present continuous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 continuous I</dc:title>
  <dc:creator>Lucka</dc:creator>
  <cp:lastModifiedBy>Vesna202261</cp:lastModifiedBy>
  <cp:revision>30</cp:revision>
  <dcterms:created xsi:type="dcterms:W3CDTF">2012-05-10T03:23:54Z</dcterms:created>
  <dcterms:modified xsi:type="dcterms:W3CDTF">2012-08-31T08:27:49Z</dcterms:modified>
</cp:coreProperties>
</file>