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NÁZEV:VY_32_INOVACE_3.2.10.1.J01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Vylučovací  soustava úvod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545830-AE49-4917-AEEC-F47F8ABA53F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6895F0-2217-4B02-9345-16461EF6C039}" type="presOf" srcId="{757F3AB3-0718-4624-B441-E567A8F0AB56}" destId="{333A1088-737F-45CB-B68E-254E46348037}" srcOrd="0" destOrd="0" presId="urn:microsoft.com/office/officeart/2005/8/layout/target3"/>
    <dgm:cxn modelId="{3ED6C672-AC3C-406B-9A8F-331153491CE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DB3788-F51C-4EB6-9DA9-2AD22CECF577}" type="presOf" srcId="{B651F6E3-6281-48DB-9319-2AEAFDAE7572}" destId="{619D679B-A015-4ECF-8348-D1034C574F40}" srcOrd="0" destOrd="0" presId="urn:microsoft.com/office/officeart/2005/8/layout/target3"/>
    <dgm:cxn modelId="{04A5AC8E-BE3B-43FE-8FFE-0C50AB677C9F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0FE537-2E96-44AC-A487-ACD7477A00A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AE8595-AB2D-4BD0-82DD-A5F6BFF8D58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B5A026D-C738-4ED9-9305-B4F7DED497A1}" type="presOf" srcId="{4C35D32F-0EAB-4CD7-82EE-45574DC2A586}" destId="{8BEBB6EC-1DAA-4CAC-8A25-BC0FCBD5DBD5}" srcOrd="0" destOrd="0" presId="urn:microsoft.com/office/officeart/2005/8/layout/target3"/>
    <dgm:cxn modelId="{6301A722-FCD9-44CF-A444-3FBECF3E0C49}" type="presOf" srcId="{4C35D32F-0EAB-4CD7-82EE-45574DC2A586}" destId="{890E4F0B-2866-4A3F-A3C7-2A14B1797930}" srcOrd="1" destOrd="0" presId="urn:microsoft.com/office/officeart/2005/8/layout/target3"/>
    <dgm:cxn modelId="{9AC71B48-0CFE-4673-9DFC-B148EBFD76D2}" type="presOf" srcId="{D8197B8C-B260-4A16-BDF4-0947B075E274}" destId="{25B08C86-7E15-44DC-BE7F-FFB55DD49D12}" srcOrd="0" destOrd="0" presId="urn:microsoft.com/office/officeart/2005/8/layout/target3"/>
    <dgm:cxn modelId="{93641D13-284C-4269-AA79-C1A2ECF4FD0D}" type="presOf" srcId="{D1D4F407-5343-4D3F-B5B9-D407B03CAEB4}" destId="{D005CE8C-CC26-4C3E-AC11-E15060ECD759}" srcOrd="0" destOrd="0" presId="urn:microsoft.com/office/officeart/2005/8/layout/target3"/>
    <dgm:cxn modelId="{235453AD-A7BA-4391-931D-F5A794778A64}" type="presParOf" srcId="{333A1088-737F-45CB-B68E-254E46348037}" destId="{F5ABB229-8D3B-4694-996A-96F23CF14429}" srcOrd="0" destOrd="0" presId="urn:microsoft.com/office/officeart/2005/8/layout/target3"/>
    <dgm:cxn modelId="{EB047526-7D4F-4405-BC2F-457C8CD7826A}" type="presParOf" srcId="{333A1088-737F-45CB-B68E-254E46348037}" destId="{F41139FD-01EE-4571-8B17-4FB00FC51163}" srcOrd="1" destOrd="0" presId="urn:microsoft.com/office/officeart/2005/8/layout/target3"/>
    <dgm:cxn modelId="{BFAD3EDB-4410-4D32-B19F-D76E949DD33B}" type="presParOf" srcId="{333A1088-737F-45CB-B68E-254E46348037}" destId="{D005CE8C-CC26-4C3E-AC11-E15060ECD759}" srcOrd="2" destOrd="0" presId="urn:microsoft.com/office/officeart/2005/8/layout/target3"/>
    <dgm:cxn modelId="{5B2EFB4E-0220-4210-B36F-8BD41962B634}" type="presParOf" srcId="{333A1088-737F-45CB-B68E-254E46348037}" destId="{2C702D82-9B77-49B7-9568-BB8EB47C3372}" srcOrd="3" destOrd="0" presId="urn:microsoft.com/office/officeart/2005/8/layout/target3"/>
    <dgm:cxn modelId="{81E2EEFA-E78A-47BD-9E82-C59C4C0760AD}" type="presParOf" srcId="{333A1088-737F-45CB-B68E-254E46348037}" destId="{A52A0455-90FF-4808-ABD0-F02540D31D5A}" srcOrd="4" destOrd="0" presId="urn:microsoft.com/office/officeart/2005/8/layout/target3"/>
    <dgm:cxn modelId="{29891461-747F-4797-ABA2-A065D9ECB820}" type="presParOf" srcId="{333A1088-737F-45CB-B68E-254E46348037}" destId="{6140AFEC-043D-4C43-A2F9-D0F5331DF3A3}" srcOrd="5" destOrd="0" presId="urn:microsoft.com/office/officeart/2005/8/layout/target3"/>
    <dgm:cxn modelId="{805FD610-9A0C-4696-90CC-62F228D97C60}" type="presParOf" srcId="{333A1088-737F-45CB-B68E-254E46348037}" destId="{9358AC05-5D7D-4327-9F80-1AD486AEA664}" srcOrd="6" destOrd="0" presId="urn:microsoft.com/office/officeart/2005/8/layout/target3"/>
    <dgm:cxn modelId="{2947EB09-ADFF-43C3-A527-9CC17C52B58B}" type="presParOf" srcId="{333A1088-737F-45CB-B68E-254E46348037}" destId="{313FC574-E1CD-4FB4-B054-0B805CE0447D}" srcOrd="7" destOrd="0" presId="urn:microsoft.com/office/officeart/2005/8/layout/target3"/>
    <dgm:cxn modelId="{1224E838-44F0-4B32-B7BC-C085CD4996BB}" type="presParOf" srcId="{333A1088-737F-45CB-B68E-254E46348037}" destId="{619D679B-A015-4ECF-8348-D1034C574F40}" srcOrd="8" destOrd="0" presId="urn:microsoft.com/office/officeart/2005/8/layout/target3"/>
    <dgm:cxn modelId="{0BD41E48-3252-4793-9115-5F31F9024F88}" type="presParOf" srcId="{333A1088-737F-45CB-B68E-254E46348037}" destId="{322283A8-4A27-4CDA-BAE3-F381106A9174}" srcOrd="9" destOrd="0" presId="urn:microsoft.com/office/officeart/2005/8/layout/target3"/>
    <dgm:cxn modelId="{0DA84120-8531-4ED9-8522-A77FFF452284}" type="presParOf" srcId="{333A1088-737F-45CB-B68E-254E46348037}" destId="{FFC9F71D-1B4F-4AD9-A4A6-86ADEFC8AF5C}" srcOrd="10" destOrd="0" presId="urn:microsoft.com/office/officeart/2005/8/layout/target3"/>
    <dgm:cxn modelId="{619D2761-866E-409F-81CA-4C704FEFE1D3}" type="presParOf" srcId="{333A1088-737F-45CB-B68E-254E46348037}" destId="{25B08C86-7E15-44DC-BE7F-FFB55DD49D12}" srcOrd="11" destOrd="0" presId="urn:microsoft.com/office/officeart/2005/8/layout/target3"/>
    <dgm:cxn modelId="{24BB6678-AAD8-4155-9E48-0985A80C3FBC}" type="presParOf" srcId="{333A1088-737F-45CB-B68E-254E46348037}" destId="{76644BE8-9D7C-4C09-B250-3D10AF48CBB7}" srcOrd="12" destOrd="0" presId="urn:microsoft.com/office/officeart/2005/8/layout/target3"/>
    <dgm:cxn modelId="{CE5EF851-4F0C-4196-9031-D8B6920C70DB}" type="presParOf" srcId="{333A1088-737F-45CB-B68E-254E46348037}" destId="{EE85B701-7295-41C0-BA7A-34D3756A2AE6}" srcOrd="13" destOrd="0" presId="urn:microsoft.com/office/officeart/2005/8/layout/target3"/>
    <dgm:cxn modelId="{C76FB052-7C39-4640-8769-6EFED007D5F1}" type="presParOf" srcId="{333A1088-737F-45CB-B68E-254E46348037}" destId="{8BEBB6EC-1DAA-4CAC-8A25-BC0FCBD5DBD5}" srcOrd="14" destOrd="0" presId="urn:microsoft.com/office/officeart/2005/8/layout/target3"/>
    <dgm:cxn modelId="{8D08E817-9BD3-4CF4-B1C3-6799CC0870BC}" type="presParOf" srcId="{333A1088-737F-45CB-B68E-254E46348037}" destId="{AED2198E-93D5-4001-81B4-73124B309672}" srcOrd="15" destOrd="0" presId="urn:microsoft.com/office/officeart/2005/8/layout/target3"/>
    <dgm:cxn modelId="{C35D31AB-91E1-4B4D-BBFD-386A2D7E139D}" type="presParOf" srcId="{333A1088-737F-45CB-B68E-254E46348037}" destId="{2BE915AB-18AA-4053-B92C-3BFC9ED204BB}" srcOrd="16" destOrd="0" presId="urn:microsoft.com/office/officeart/2005/8/layout/target3"/>
    <dgm:cxn modelId="{22933713-1FBC-450D-BCF8-CABBA2A44F76}" type="presParOf" srcId="{333A1088-737F-45CB-B68E-254E46348037}" destId="{6BB5E863-4638-4E1D-BFDE-399D028AC4ED}" srcOrd="17" destOrd="0" presId="urn:microsoft.com/office/officeart/2005/8/layout/target3"/>
    <dgm:cxn modelId="{DD88CDE9-74B6-4C79-9892-756467C3F058}" type="presParOf" srcId="{333A1088-737F-45CB-B68E-254E46348037}" destId="{5A5FFA88-C948-4069-8E93-59FA12366E83}" srcOrd="18" destOrd="0" presId="urn:microsoft.com/office/officeart/2005/8/layout/target3"/>
    <dgm:cxn modelId="{B21803F6-19A1-4AA7-92B7-8B66C3C592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NÁZEV:VY_32_INOVACE_3.2.10.1.J01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Vylučovací  soustava úvod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3D036744-8927-4A6C-99C2-FDD2B915F06F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2E232573-9EF6-457C-9A23-9EBCF6DFE8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f/Urinary_tract_en.png" TargetMode="External"/><Relationship Id="rId2" Type="http://schemas.openxmlformats.org/officeDocument/2006/relationships/hyperlink" Target="http://cs.wikipedia.org/wiki/Soubor:Gray1120-kidneys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5747563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11960" y="2492896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Mgr. Kateřina Schejbalová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45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Vylučovací soustava 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362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Prezentace slouží jako úvod k další oblasti: vylučovací soustavě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Informace jsou návodné a mají rozvíjet diskuzi </a:t>
            </a:r>
            <a:r>
              <a:rPr lang="cs-CZ" dirty="0" smtClean="0"/>
              <a:t>                           k </a:t>
            </a:r>
            <a:r>
              <a:rPr lang="cs-CZ" dirty="0" smtClean="0"/>
              <a:t>jednotlivým tématům a způsobům vylučování lidského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4478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/>
              <a:t>Vylučování je biologický proces, kterým organismus separuje odpadní produkty ze svého těla. Odpadní produkty jsou obvykle vypuzeny z těla </a:t>
            </a:r>
            <a:r>
              <a:rPr lang="cs-CZ" sz="2400" dirty="0" smtClean="0"/>
              <a:t>vyloučením. </a:t>
            </a:r>
            <a:endParaRPr lang="cs-CZ" sz="2400" dirty="0"/>
          </a:p>
          <a:p>
            <a:r>
              <a:rPr lang="cs-CZ" sz="2400" dirty="0" smtClean="0"/>
              <a:t>Odpadní látky: oxid uhličitý, voda, močovina </a:t>
            </a:r>
          </a:p>
          <a:p>
            <a:r>
              <a:rPr lang="cs-CZ" sz="2400" dirty="0" smtClean="0"/>
              <a:t>Vylučování </a:t>
            </a:r>
            <a:r>
              <a:rPr lang="cs-CZ" sz="2400" dirty="0"/>
              <a:t>probíhá i jinými </a:t>
            </a:r>
            <a:r>
              <a:rPr lang="cs-CZ" sz="2400" dirty="0" smtClean="0"/>
              <a:t>orgány </a:t>
            </a:r>
            <a:r>
              <a:rPr lang="cs-CZ" sz="2400" dirty="0"/>
              <a:t>než z vylučovací soustavy: tlusté střevo, plíce, </a:t>
            </a:r>
            <a:r>
              <a:rPr lang="cs-CZ" sz="2400" dirty="0" smtClean="0"/>
              <a:t>kůže…….</a:t>
            </a:r>
            <a:endParaRPr lang="cs-CZ" sz="2400" dirty="0"/>
          </a:p>
          <a:p>
            <a:r>
              <a:rPr lang="cs-CZ" sz="2400" i="1" dirty="0"/>
              <a:t>Ústně </a:t>
            </a:r>
            <a:r>
              <a:rPr lang="cs-CZ" sz="2400" i="1" dirty="0" smtClean="0"/>
              <a:t>vysvětli, </a:t>
            </a:r>
            <a:r>
              <a:rPr lang="cs-CZ" sz="2400" i="1" dirty="0"/>
              <a:t>k jakému vylučování zde dochází</a:t>
            </a:r>
            <a:r>
              <a:rPr lang="cs-CZ" sz="2400" i="1" dirty="0" smtClean="0"/>
              <a:t>?</a:t>
            </a:r>
          </a:p>
          <a:p>
            <a:r>
              <a:rPr lang="cs-CZ" sz="2400" dirty="0" smtClean="0"/>
              <a:t>Vylučování: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Močení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Stolice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Pocení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Slzy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Plíce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430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Vylučovací </a:t>
            </a:r>
            <a:r>
              <a:rPr lang="cs-CZ" dirty="0"/>
              <a:t>soustavu tvoří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5256584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Ledviny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močové </a:t>
            </a:r>
            <a:r>
              <a:rPr lang="cs-CZ" dirty="0"/>
              <a:t>cesty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(</a:t>
            </a:r>
            <a:r>
              <a:rPr lang="cs-CZ" dirty="0"/>
              <a:t>močovody, močový měchýř, močová trubice)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21" t="17518" r="6610" b="12762"/>
          <a:stretch/>
        </p:blipFill>
        <p:spPr bwMode="auto">
          <a:xfrm>
            <a:off x="2228044" y="1339403"/>
            <a:ext cx="3254795" cy="3197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296" r="4613"/>
          <a:stretch/>
        </p:blipFill>
        <p:spPr bwMode="auto">
          <a:xfrm>
            <a:off x="6213051" y="2424312"/>
            <a:ext cx="2789282" cy="422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6768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Funkce vylučovací soustavy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Vylučuje z těla s </a:t>
            </a:r>
            <a:r>
              <a:rPr lang="cs-CZ" dirty="0" smtClean="0"/>
              <a:t>vodou </a:t>
            </a:r>
            <a:r>
              <a:rPr lang="cs-CZ" dirty="0"/>
              <a:t>odpadní </a:t>
            </a:r>
            <a:r>
              <a:rPr lang="cs-CZ" dirty="0" smtClean="0"/>
              <a:t>látky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Močovina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přebytečné </a:t>
            </a:r>
            <a:r>
              <a:rPr lang="cs-CZ" dirty="0" smtClean="0"/>
              <a:t>soli</a:t>
            </a:r>
          </a:p>
          <a:p>
            <a:endParaRPr lang="cs-CZ" dirty="0"/>
          </a:p>
          <a:p>
            <a:r>
              <a:rPr lang="cs-CZ" dirty="0"/>
              <a:t>Udržuje stálost vnitřního </a:t>
            </a:r>
            <a:r>
              <a:rPr lang="cs-CZ" dirty="0" smtClean="0"/>
              <a:t>prostředí (</a:t>
            </a:r>
            <a:r>
              <a:rPr lang="cs-CZ" dirty="0"/>
              <a:t>poměr soli, vody atd</a:t>
            </a:r>
            <a:r>
              <a:rPr lang="cs-CZ" dirty="0" smtClean="0"/>
              <a:t>.)</a:t>
            </a:r>
          </a:p>
          <a:p>
            <a:endParaRPr lang="cs-CZ" b="0" dirty="0"/>
          </a:p>
          <a:p>
            <a:r>
              <a:rPr lang="cs-CZ" b="0" dirty="0"/>
              <a:t> </a:t>
            </a:r>
            <a:r>
              <a:rPr lang="cs-CZ" dirty="0" smtClean="0"/>
              <a:t>Často </a:t>
            </a:r>
            <a:r>
              <a:rPr lang="cs-CZ" dirty="0"/>
              <a:t>je také nutné z organismu vyloučit látky sice potřebné a důležité, ale v daném okamžiku jsou v těle v nadměrném množství (např. voda, soli, </a:t>
            </a:r>
            <a:r>
              <a:rPr lang="cs-CZ" dirty="0" smtClean="0"/>
              <a:t>vitaminy)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6726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Ledviny: Gray1120-kidneys.png.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2012-02-06].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cs.wikipedia.org/wiki/Soubor:Gray1120-kidneys.png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b="0" dirty="0"/>
              <a:t>Močové cesty: </a:t>
            </a:r>
            <a:r>
              <a:rPr lang="cs-CZ" b="0" dirty="0" err="1"/>
              <a:t>Urinary</a:t>
            </a:r>
            <a:r>
              <a:rPr lang="cs-CZ" b="0" dirty="0"/>
              <a:t> </a:t>
            </a:r>
            <a:r>
              <a:rPr lang="cs-CZ" b="0" dirty="0" err="1"/>
              <a:t>tract</a:t>
            </a:r>
            <a:r>
              <a:rPr lang="cs-CZ" b="0" dirty="0"/>
              <a:t> en.png. In: </a:t>
            </a:r>
            <a:r>
              <a:rPr lang="cs-CZ" b="0" i="1" dirty="0" err="1"/>
              <a:t>Wikipedia</a:t>
            </a:r>
            <a:r>
              <a:rPr lang="cs-CZ" b="0" dirty="0"/>
              <a:t>: </a:t>
            </a:r>
            <a:r>
              <a:rPr lang="cs-CZ" b="0" i="1" dirty="0" err="1"/>
              <a:t>the</a:t>
            </a:r>
            <a:r>
              <a:rPr lang="cs-CZ" b="0" i="1" dirty="0"/>
              <a:t> free </a:t>
            </a:r>
            <a:r>
              <a:rPr lang="cs-CZ" b="0" i="1" dirty="0" err="1"/>
              <a:t>encyclopedia</a:t>
            </a:r>
            <a:r>
              <a:rPr lang="cs-CZ" b="0" dirty="0"/>
              <a:t> [online]. San Francisco (CA): </a:t>
            </a:r>
            <a:r>
              <a:rPr lang="cs-CZ" b="0" dirty="0" err="1"/>
              <a:t>Wikimedia</a:t>
            </a:r>
            <a:r>
              <a:rPr lang="cs-CZ" b="0" dirty="0"/>
              <a:t> </a:t>
            </a:r>
            <a:r>
              <a:rPr lang="cs-CZ" b="0" dirty="0" err="1"/>
              <a:t>Foundation</a:t>
            </a:r>
            <a:r>
              <a:rPr lang="cs-CZ" b="0" dirty="0"/>
              <a:t>, 2001- [cit. 2012-02-02]. Dostupné z: </a:t>
            </a:r>
            <a:r>
              <a:rPr lang="cs-CZ" b="0" dirty="0">
                <a:hlinkClick r:id="rId3"/>
              </a:rPr>
              <a:t>http://</a:t>
            </a:r>
            <a:r>
              <a:rPr lang="cs-CZ" b="0" dirty="0" smtClean="0">
                <a:hlinkClick r:id="rId3"/>
              </a:rPr>
              <a:t>upload.wikimedia.org/wikipedia/commons/e/ef/Urinary_tract_en.png</a:t>
            </a:r>
            <a:endParaRPr lang="cs-CZ" b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733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43</TotalTime>
  <Words>237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Základní</vt:lpstr>
      <vt:lpstr>Snímek 1</vt:lpstr>
      <vt:lpstr>Vylučovací soustava </vt:lpstr>
      <vt:lpstr>ANOTACE</vt:lpstr>
      <vt:lpstr>Vylučování</vt:lpstr>
      <vt:lpstr> Vylučovací soustavu tvoří:</vt:lpstr>
      <vt:lpstr>Funkce vylučovací soustavy: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Dum</cp:lastModifiedBy>
  <cp:revision>6</cp:revision>
  <dcterms:created xsi:type="dcterms:W3CDTF">2012-08-27T18:42:45Z</dcterms:created>
  <dcterms:modified xsi:type="dcterms:W3CDTF">2012-09-01T05:55:41Z</dcterms:modified>
</cp:coreProperties>
</file>